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4d5f874a3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1411742b64b3d"/>
  </p:sldMasterIdLst>
  <p:sldIdLst>
    <p:sldId xmlns:r="http://schemas.openxmlformats.org/officeDocument/2006/relationships" id="256" r:id="R6fcf8cf129244e89"/>
    <p:sldId xmlns:r="http://schemas.openxmlformats.org/officeDocument/2006/relationships" id="257" r:id="R9794d92b1b8e49b7"/>
    <p:sldId xmlns:r="http://schemas.openxmlformats.org/officeDocument/2006/relationships" id="258" r:id="R187a9863b23c456a"/>
    <p:sldId xmlns:r="http://schemas.openxmlformats.org/officeDocument/2006/relationships" id="259" r:id="R8761b522d9e14aa4"/>
    <p:sldId xmlns:r="http://schemas.openxmlformats.org/officeDocument/2006/relationships" id="260" r:id="Rb1aa638d33184327"/>
    <p:sldId xmlns:r="http://schemas.openxmlformats.org/officeDocument/2006/relationships" id="261" r:id="R853f28b4efbf482e"/>
    <p:sldId xmlns:r="http://schemas.openxmlformats.org/officeDocument/2006/relationships" id="262" r:id="R77340b64d74c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1411742b64b3d" /><Relationship Type="http://schemas.openxmlformats.org/officeDocument/2006/relationships/slide" Target="/ppt/slides/slide1.xml" Id="R6fcf8cf129244e89" /><Relationship Type="http://schemas.openxmlformats.org/officeDocument/2006/relationships/slide" Target="/ppt/slides/slide2.xml" Id="R9794d92b1b8e49b7" /><Relationship Type="http://schemas.openxmlformats.org/officeDocument/2006/relationships/slide" Target="/ppt/slides/slide3.xml" Id="R187a9863b23c456a" /><Relationship Type="http://schemas.openxmlformats.org/officeDocument/2006/relationships/slide" Target="/ppt/slides/slide4.xml" Id="R8761b522d9e14aa4" /><Relationship Type="http://schemas.openxmlformats.org/officeDocument/2006/relationships/slide" Target="/ppt/slides/slide5.xml" Id="Rb1aa638d33184327" /><Relationship Type="http://schemas.openxmlformats.org/officeDocument/2006/relationships/slide" Target="/ppt/slides/slide6.xml" Id="R853f28b4efbf482e" /><Relationship Type="http://schemas.openxmlformats.org/officeDocument/2006/relationships/slide" Target="/ppt/slides/slide7.xml" Id="R77340b64d74c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bb62ca2c3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c8856cd0d49d2" /><Relationship Type="http://schemas.openxmlformats.org/officeDocument/2006/relationships/theme" Target="/ppt/slideMasters/theme/theme1.xml" Id="R6835a147a1f6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c8856cd0d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0fe63e90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845cda1c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a9531b68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4284614e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5ad7080f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e8721ea8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972b82dd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 MASKIN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30 727 370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922 737 592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HELLEBERG MASKIN AS</a:t>
            </a:r>
          </a:p>
        </p:txBody>
      </p:sp>
    </p:spTree>
  </p:cSld>
  <p:clrMapOvr>
    <a:masterClrMapping xmlns:a="http://schemas.openxmlformats.org/drawingml/2006/main"/>
  </p:clrMapOvr>
</p:sld>
</file>