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4a943b244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6729a5a594f04"/>
  </p:sldMasterIdLst>
  <p:sldIdLst>
    <p:sldId xmlns:r="http://schemas.openxmlformats.org/officeDocument/2006/relationships" id="256" r:id="R05b4eed031234548"/>
    <p:sldId xmlns:r="http://schemas.openxmlformats.org/officeDocument/2006/relationships" id="257" r:id="R855dc98dd77a4084"/>
    <p:sldId xmlns:r="http://schemas.openxmlformats.org/officeDocument/2006/relationships" id="258" r:id="R1fbb73ce5b174472"/>
    <p:sldId xmlns:r="http://schemas.openxmlformats.org/officeDocument/2006/relationships" id="259" r:id="Rc6053af901604723"/>
    <p:sldId xmlns:r="http://schemas.openxmlformats.org/officeDocument/2006/relationships" id="260" r:id="R0289cf4b08e5499a"/>
    <p:sldId xmlns:r="http://schemas.openxmlformats.org/officeDocument/2006/relationships" id="261" r:id="R08e7decb165d4a72"/>
    <p:sldId xmlns:r="http://schemas.openxmlformats.org/officeDocument/2006/relationships" id="262" r:id="Reb1bbb8533a9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6729a5a594f04" /><Relationship Type="http://schemas.openxmlformats.org/officeDocument/2006/relationships/slide" Target="/ppt/slides/slide1.xml" Id="R05b4eed031234548" /><Relationship Type="http://schemas.openxmlformats.org/officeDocument/2006/relationships/slide" Target="/ppt/slides/slide2.xml" Id="R855dc98dd77a4084" /><Relationship Type="http://schemas.openxmlformats.org/officeDocument/2006/relationships/slide" Target="/ppt/slides/slide3.xml" Id="R1fbb73ce5b174472" /><Relationship Type="http://schemas.openxmlformats.org/officeDocument/2006/relationships/slide" Target="/ppt/slides/slide4.xml" Id="Rc6053af901604723" /><Relationship Type="http://schemas.openxmlformats.org/officeDocument/2006/relationships/slide" Target="/ppt/slides/slide5.xml" Id="R0289cf4b08e5499a" /><Relationship Type="http://schemas.openxmlformats.org/officeDocument/2006/relationships/slide" Target="/ppt/slides/slide6.xml" Id="R08e7decb165d4a72" /><Relationship Type="http://schemas.openxmlformats.org/officeDocument/2006/relationships/slide" Target="/ppt/slides/slide7.xml" Id="Reb1bbb8533a9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915801842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fabe48f534423" /><Relationship Type="http://schemas.openxmlformats.org/officeDocument/2006/relationships/theme" Target="/ppt/slideMasters/theme/theme1.xml" Id="R100ca16014a4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fabe48f53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2f31a3fda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d2c59c94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abddaaf1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d645fb1e94e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c21909a4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91a5bf221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651cec284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L&amp;M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L&amp;M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3 109 255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9 488 772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ÅDLANDSVIK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L&amp;M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Rindadalsvegen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922 746 052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L&amp;M INVEST AS</a:t>
            </a:r>
          </a:p>
        </p:txBody>
      </p:sp>
    </p:spTree>
  </p:cSld>
  <p:clrMapOvr>
    <a:masterClrMapping xmlns:a="http://schemas.openxmlformats.org/drawingml/2006/main"/>
  </p:clrMapOvr>
</p:sld>
</file>