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50a2c25e9e4b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999f46d4ea4b6e"/>
  </p:sldMasterIdLst>
  <p:sldIdLst>
    <p:sldId xmlns:r="http://schemas.openxmlformats.org/officeDocument/2006/relationships" id="256" r:id="Re38608aae3d44d13"/>
    <p:sldId xmlns:r="http://schemas.openxmlformats.org/officeDocument/2006/relationships" id="257" r:id="R7d22d14548b64dfe"/>
    <p:sldId xmlns:r="http://schemas.openxmlformats.org/officeDocument/2006/relationships" id="258" r:id="Rf8e6b153dc6c4745"/>
    <p:sldId xmlns:r="http://schemas.openxmlformats.org/officeDocument/2006/relationships" id="259" r:id="Ra4b626e2ba0c491e"/>
    <p:sldId xmlns:r="http://schemas.openxmlformats.org/officeDocument/2006/relationships" id="260" r:id="Rfb983d9424344642"/>
    <p:sldId xmlns:r="http://schemas.openxmlformats.org/officeDocument/2006/relationships" id="261" r:id="R0aaf705c2fe647c5"/>
    <p:sldId xmlns:r="http://schemas.openxmlformats.org/officeDocument/2006/relationships" id="262" r:id="Re655114b779445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999f46d4ea4b6e" /><Relationship Type="http://schemas.openxmlformats.org/officeDocument/2006/relationships/slide" Target="/ppt/slides/slide1.xml" Id="Re38608aae3d44d13" /><Relationship Type="http://schemas.openxmlformats.org/officeDocument/2006/relationships/slide" Target="/ppt/slides/slide2.xml" Id="R7d22d14548b64dfe" /><Relationship Type="http://schemas.openxmlformats.org/officeDocument/2006/relationships/slide" Target="/ppt/slides/slide3.xml" Id="Rf8e6b153dc6c4745" /><Relationship Type="http://schemas.openxmlformats.org/officeDocument/2006/relationships/slide" Target="/ppt/slides/slide4.xml" Id="Ra4b626e2ba0c491e" /><Relationship Type="http://schemas.openxmlformats.org/officeDocument/2006/relationships/slide" Target="/ppt/slides/slide5.xml" Id="Rfb983d9424344642" /><Relationship Type="http://schemas.openxmlformats.org/officeDocument/2006/relationships/slide" Target="/ppt/slides/slide6.xml" Id="R0aaf705c2fe647c5" /><Relationship Type="http://schemas.openxmlformats.org/officeDocument/2006/relationships/slide" Target="/ppt/slides/slide7.xml" Id="Re655114b779445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d6da16e2ae43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f4ebaadc34fe5" /><Relationship Type="http://schemas.openxmlformats.org/officeDocument/2006/relationships/theme" Target="/ppt/slideMasters/theme/theme1.xml" Id="R0006b095a6dd41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ff4ebaadc34f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8cb3ca97f42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55fa7217a4c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66c49a3c047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75bf1e3034b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02c1a652f4f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ab6ad346647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b1758a8ea4d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LAAGEN DAMPSKIBSSELSKAB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LAAGEN DAMPSKIBSSELSKAB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LAAGEN DAMPSKIBSSELSKAB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LAAGEN DAMPSKIBSSELSKAB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LAAGEN DAMPSKIBSSELSKAB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LAAGEN DAMPSKIBSSELSKAB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2 688 189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2 541 306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2 337 633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3 544 252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6 763 883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LAAGEN DAMPSKIBSSELSKAB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URDAL BAKKE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LAAGEN DAMPSKIBSSELSKAB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Urdal Bakke, Munsters 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3610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922 747 768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LAAGEN DAMPSKIBSSELSKAB AS</a:t>
            </a:r>
          </a:p>
        </p:txBody>
      </p:sp>
    </p:spTree>
  </p:cSld>
  <p:clrMapOvr>
    <a:masterClrMapping xmlns:a="http://schemas.openxmlformats.org/drawingml/2006/main"/>
  </p:clrMapOvr>
</p:sld>
</file>