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29433f01684b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31214b83174b53"/>
  </p:sldMasterIdLst>
  <p:sldIdLst>
    <p:sldId xmlns:r="http://schemas.openxmlformats.org/officeDocument/2006/relationships" id="256" r:id="Rb8807965899c4fa3"/>
    <p:sldId xmlns:r="http://schemas.openxmlformats.org/officeDocument/2006/relationships" id="257" r:id="R5f99c8972e6f456b"/>
    <p:sldId xmlns:r="http://schemas.openxmlformats.org/officeDocument/2006/relationships" id="258" r:id="R4b25e3695dc04a60"/>
    <p:sldId xmlns:r="http://schemas.openxmlformats.org/officeDocument/2006/relationships" id="259" r:id="R9ea208add6374a3d"/>
    <p:sldId xmlns:r="http://schemas.openxmlformats.org/officeDocument/2006/relationships" id="260" r:id="R581eff6c29fc408c"/>
    <p:sldId xmlns:r="http://schemas.openxmlformats.org/officeDocument/2006/relationships" id="261" r:id="Rbb683d301413479b"/>
    <p:sldId xmlns:r="http://schemas.openxmlformats.org/officeDocument/2006/relationships" id="262" r:id="R801f718613554d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1214b83174b53" /><Relationship Type="http://schemas.openxmlformats.org/officeDocument/2006/relationships/slide" Target="/ppt/slides/slide1.xml" Id="Rb8807965899c4fa3" /><Relationship Type="http://schemas.openxmlformats.org/officeDocument/2006/relationships/slide" Target="/ppt/slides/slide2.xml" Id="R5f99c8972e6f456b" /><Relationship Type="http://schemas.openxmlformats.org/officeDocument/2006/relationships/slide" Target="/ppt/slides/slide3.xml" Id="R4b25e3695dc04a60" /><Relationship Type="http://schemas.openxmlformats.org/officeDocument/2006/relationships/slide" Target="/ppt/slides/slide4.xml" Id="R9ea208add6374a3d" /><Relationship Type="http://schemas.openxmlformats.org/officeDocument/2006/relationships/slide" Target="/ppt/slides/slide5.xml" Id="R581eff6c29fc408c" /><Relationship Type="http://schemas.openxmlformats.org/officeDocument/2006/relationships/slide" Target="/ppt/slides/slide6.xml" Id="Rbb683d301413479b" /><Relationship Type="http://schemas.openxmlformats.org/officeDocument/2006/relationships/slide" Target="/ppt/slides/slide7.xml" Id="R801f718613554d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987ede94447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dfe6398ba4419" /><Relationship Type="http://schemas.openxmlformats.org/officeDocument/2006/relationships/theme" Target="/ppt/slideMasters/theme/theme1.xml" Id="R12a747fbef8341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4dfe6398ba44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31c8fca694d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1a0e16fb441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1613e239d40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cd490275240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88bbf9ee943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e2404dfe446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d98a02d5845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EVENSKJER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EVENSKJER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4 050 060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6 391 649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JOHNSEN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STIAN JENSEN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CHRISTIN HØGÅS LANDSHOLM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922 749 590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HOLDING AS</a:t>
            </a:r>
          </a:p>
        </p:txBody>
      </p:sp>
    </p:spTree>
  </p:cSld>
  <p:clrMapOvr>
    <a:masterClrMapping xmlns:a="http://schemas.openxmlformats.org/drawingml/2006/main"/>
  </p:clrMapOvr>
</p:sld>
</file>