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133fd88bf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0c444cd954a04"/>
  </p:sldMasterIdLst>
  <p:sldIdLst>
    <p:sldId xmlns:r="http://schemas.openxmlformats.org/officeDocument/2006/relationships" id="256" r:id="R0740af4af2a5411f"/>
    <p:sldId xmlns:r="http://schemas.openxmlformats.org/officeDocument/2006/relationships" id="257" r:id="Rdcf5f96753f64022"/>
    <p:sldId xmlns:r="http://schemas.openxmlformats.org/officeDocument/2006/relationships" id="258" r:id="R12dec725fb394ca3"/>
    <p:sldId xmlns:r="http://schemas.openxmlformats.org/officeDocument/2006/relationships" id="259" r:id="Rac5744b9b2ac49b2"/>
    <p:sldId xmlns:r="http://schemas.openxmlformats.org/officeDocument/2006/relationships" id="260" r:id="R6bded2f7dec3429f"/>
    <p:sldId xmlns:r="http://schemas.openxmlformats.org/officeDocument/2006/relationships" id="261" r:id="R389e14b714614985"/>
    <p:sldId xmlns:r="http://schemas.openxmlformats.org/officeDocument/2006/relationships" id="262" r:id="R9d5f368d365f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0c444cd954a04" /><Relationship Type="http://schemas.openxmlformats.org/officeDocument/2006/relationships/slide" Target="/ppt/slides/slide1.xml" Id="R0740af4af2a5411f" /><Relationship Type="http://schemas.openxmlformats.org/officeDocument/2006/relationships/slide" Target="/ppt/slides/slide2.xml" Id="Rdcf5f96753f64022" /><Relationship Type="http://schemas.openxmlformats.org/officeDocument/2006/relationships/slide" Target="/ppt/slides/slide3.xml" Id="R12dec725fb394ca3" /><Relationship Type="http://schemas.openxmlformats.org/officeDocument/2006/relationships/slide" Target="/ppt/slides/slide4.xml" Id="Rac5744b9b2ac49b2" /><Relationship Type="http://schemas.openxmlformats.org/officeDocument/2006/relationships/slide" Target="/ppt/slides/slide5.xml" Id="R6bded2f7dec3429f" /><Relationship Type="http://schemas.openxmlformats.org/officeDocument/2006/relationships/slide" Target="/ppt/slides/slide6.xml" Id="R389e14b714614985" /><Relationship Type="http://schemas.openxmlformats.org/officeDocument/2006/relationships/slide" Target="/ppt/slides/slide7.xml" Id="R9d5f368d365f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c1c45a0df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ed979d8249e0" /><Relationship Type="http://schemas.openxmlformats.org/officeDocument/2006/relationships/theme" Target="/ppt/slideMasters/theme/theme1.xml" Id="R4a9324fda987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8ed979d82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f9d5e543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d3a45e13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362417e5b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fd20c3fb7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bc17df91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2b4b7176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13712788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