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be9d90a19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b20c84a6c4726"/>
  </p:sldMasterIdLst>
  <p:sldIdLst>
    <p:sldId xmlns:r="http://schemas.openxmlformats.org/officeDocument/2006/relationships" id="256" r:id="R6e6c149ac8f0405f"/>
    <p:sldId xmlns:r="http://schemas.openxmlformats.org/officeDocument/2006/relationships" id="257" r:id="R71b6d46f25b24cf2"/>
    <p:sldId xmlns:r="http://schemas.openxmlformats.org/officeDocument/2006/relationships" id="258" r:id="Rc7d451d0fb0e4be1"/>
    <p:sldId xmlns:r="http://schemas.openxmlformats.org/officeDocument/2006/relationships" id="259" r:id="Redad64a9448a4c4e"/>
    <p:sldId xmlns:r="http://schemas.openxmlformats.org/officeDocument/2006/relationships" id="260" r:id="R099131de88844c4a"/>
    <p:sldId xmlns:r="http://schemas.openxmlformats.org/officeDocument/2006/relationships" id="261" r:id="R8d2a1786dc354fc3"/>
    <p:sldId xmlns:r="http://schemas.openxmlformats.org/officeDocument/2006/relationships" id="262" r:id="R379a1d915f9c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b20c84a6c4726" /><Relationship Type="http://schemas.openxmlformats.org/officeDocument/2006/relationships/slide" Target="/ppt/slides/slide1.xml" Id="R6e6c149ac8f0405f" /><Relationship Type="http://schemas.openxmlformats.org/officeDocument/2006/relationships/slide" Target="/ppt/slides/slide2.xml" Id="R71b6d46f25b24cf2" /><Relationship Type="http://schemas.openxmlformats.org/officeDocument/2006/relationships/slide" Target="/ppt/slides/slide3.xml" Id="Rc7d451d0fb0e4be1" /><Relationship Type="http://schemas.openxmlformats.org/officeDocument/2006/relationships/slide" Target="/ppt/slides/slide4.xml" Id="Redad64a9448a4c4e" /><Relationship Type="http://schemas.openxmlformats.org/officeDocument/2006/relationships/slide" Target="/ppt/slides/slide5.xml" Id="R099131de88844c4a" /><Relationship Type="http://schemas.openxmlformats.org/officeDocument/2006/relationships/slide" Target="/ppt/slides/slide6.xml" Id="R8d2a1786dc354fc3" /><Relationship Type="http://schemas.openxmlformats.org/officeDocument/2006/relationships/slide" Target="/ppt/slides/slide7.xml" Id="R379a1d915f9c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4d0e11617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86ea4bf3b4bb3" /><Relationship Type="http://schemas.openxmlformats.org/officeDocument/2006/relationships/theme" Target="/ppt/slideMasters/theme/theme1.xml" Id="Ra350f8be12de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86ea4bf3b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d4dea9a5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0947b97c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d7b05ce3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5a9717a3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d5a4444d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3376a275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25360b7c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PAULI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 MASKIN AS ble etablert [år] og holder til i Nykirke.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−1 026 453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 INGER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Nykirkeveien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3180 Nykirke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922 753 652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 MASKIN AS</a:t>
            </a:r>
          </a:p>
        </p:txBody>
      </p:sp>
    </p:spTree>
  </p:cSld>
  <p:clrMapOvr>
    <a:masterClrMapping xmlns:a="http://schemas.openxmlformats.org/drawingml/2006/main"/>
  </p:clrMapOvr>
</p:sld>
</file>