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274a2fad8d48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53a855fd444d1a"/>
  </p:sldMasterIdLst>
  <p:sldIdLst>
    <p:sldId xmlns:r="http://schemas.openxmlformats.org/officeDocument/2006/relationships" id="256" r:id="R87c187dd34b7489e"/>
    <p:sldId xmlns:r="http://schemas.openxmlformats.org/officeDocument/2006/relationships" id="257" r:id="Rb09d044ab82c4640"/>
    <p:sldId xmlns:r="http://schemas.openxmlformats.org/officeDocument/2006/relationships" id="258" r:id="Rbed89a74e8044891"/>
    <p:sldId xmlns:r="http://schemas.openxmlformats.org/officeDocument/2006/relationships" id="259" r:id="R5346a288faa74b7f"/>
    <p:sldId xmlns:r="http://schemas.openxmlformats.org/officeDocument/2006/relationships" id="260" r:id="R5d80cfacf4d143db"/>
    <p:sldId xmlns:r="http://schemas.openxmlformats.org/officeDocument/2006/relationships" id="261" r:id="R17729658e7994b57"/>
    <p:sldId xmlns:r="http://schemas.openxmlformats.org/officeDocument/2006/relationships" id="262" r:id="R9e632819cbbe46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53a855fd444d1a" /><Relationship Type="http://schemas.openxmlformats.org/officeDocument/2006/relationships/slide" Target="/ppt/slides/slide1.xml" Id="R87c187dd34b7489e" /><Relationship Type="http://schemas.openxmlformats.org/officeDocument/2006/relationships/slide" Target="/ppt/slides/slide2.xml" Id="Rb09d044ab82c4640" /><Relationship Type="http://schemas.openxmlformats.org/officeDocument/2006/relationships/slide" Target="/ppt/slides/slide3.xml" Id="Rbed89a74e8044891" /><Relationship Type="http://schemas.openxmlformats.org/officeDocument/2006/relationships/slide" Target="/ppt/slides/slide4.xml" Id="R5346a288faa74b7f" /><Relationship Type="http://schemas.openxmlformats.org/officeDocument/2006/relationships/slide" Target="/ppt/slides/slide5.xml" Id="R5d80cfacf4d143db" /><Relationship Type="http://schemas.openxmlformats.org/officeDocument/2006/relationships/slide" Target="/ppt/slides/slide6.xml" Id="R17729658e7994b57" /><Relationship Type="http://schemas.openxmlformats.org/officeDocument/2006/relationships/slide" Target="/ppt/slides/slide7.xml" Id="R9e632819cbbe46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b381677bb245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3a295ac414a63" /><Relationship Type="http://schemas.openxmlformats.org/officeDocument/2006/relationships/theme" Target="/ppt/slideMasters/theme/theme1.xml" Id="R6d2ce958cdbe47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93a295ac414a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a99e1f4a045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80b6ee90043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d6f0085b84d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dc156bc0941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70ead35544d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ca87117cd47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a6cd2fe3e48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ØKONOMIPARTNER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ØKONOMIPARTNER NORGE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5 848 006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−1 524 878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−1 200 075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719 328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2 829 192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NORGESHUS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Bortens veg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post@opnorge.no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922 754 225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NORGE AS</a:t>
            </a:r>
          </a:p>
        </p:txBody>
      </p:sp>
    </p:spTree>
  </p:cSld>
  <p:clrMapOvr>
    <a:masterClrMapping xmlns:a="http://schemas.openxmlformats.org/drawingml/2006/main"/>
  </p:clrMapOvr>
</p:sld>
</file>