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35a510e00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804afa69b4de8"/>
  </p:sldMasterIdLst>
  <p:sldIdLst>
    <p:sldId xmlns:r="http://schemas.openxmlformats.org/officeDocument/2006/relationships" id="256" r:id="R0b83c9243a334690"/>
    <p:sldId xmlns:r="http://schemas.openxmlformats.org/officeDocument/2006/relationships" id="257" r:id="R443bfa21847a4f25"/>
    <p:sldId xmlns:r="http://schemas.openxmlformats.org/officeDocument/2006/relationships" id="258" r:id="Rbe4e590c5e2348bb"/>
    <p:sldId xmlns:r="http://schemas.openxmlformats.org/officeDocument/2006/relationships" id="259" r:id="R3c49893bea264435"/>
    <p:sldId xmlns:r="http://schemas.openxmlformats.org/officeDocument/2006/relationships" id="260" r:id="Rd1344bb379a7489a"/>
    <p:sldId xmlns:r="http://schemas.openxmlformats.org/officeDocument/2006/relationships" id="261" r:id="Rdb4cfffd084e4e54"/>
    <p:sldId xmlns:r="http://schemas.openxmlformats.org/officeDocument/2006/relationships" id="262" r:id="R3fa6d7f769b7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804afa69b4de8" /><Relationship Type="http://schemas.openxmlformats.org/officeDocument/2006/relationships/slide" Target="/ppt/slides/slide1.xml" Id="R0b83c9243a334690" /><Relationship Type="http://schemas.openxmlformats.org/officeDocument/2006/relationships/slide" Target="/ppt/slides/slide2.xml" Id="R443bfa21847a4f25" /><Relationship Type="http://schemas.openxmlformats.org/officeDocument/2006/relationships/slide" Target="/ppt/slides/slide3.xml" Id="Rbe4e590c5e2348bb" /><Relationship Type="http://schemas.openxmlformats.org/officeDocument/2006/relationships/slide" Target="/ppt/slides/slide4.xml" Id="R3c49893bea264435" /><Relationship Type="http://schemas.openxmlformats.org/officeDocument/2006/relationships/slide" Target="/ppt/slides/slide5.xml" Id="Rd1344bb379a7489a" /><Relationship Type="http://schemas.openxmlformats.org/officeDocument/2006/relationships/slide" Target="/ppt/slides/slide6.xml" Id="Rdb4cfffd084e4e54" /><Relationship Type="http://schemas.openxmlformats.org/officeDocument/2006/relationships/slide" Target="/ppt/slides/slide7.xml" Id="R3fa6d7f769b7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501b3c9c9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78f6a4a944da" /><Relationship Type="http://schemas.openxmlformats.org/officeDocument/2006/relationships/theme" Target="/ppt/slideMasters/theme/theme1.xml" Id="Rbcb897d1711d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378f6a4a9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0543d5f4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9db0336a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16240332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cfd5ea6b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82b4845c9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f89459b0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3c4e98cd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PATRULJE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PATRULJE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ANDREADIS ALEXANDROS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ZAKELIDIS PAVLOS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PATRULJE AS</a:t>
            </a:r>
          </a:p>
        </p:txBody>
      </p:sp>
    </p:spTree>
  </p:cSld>
  <p:clrMapOvr>
    <a:masterClrMapping xmlns:a="http://schemas.openxmlformats.org/drawingml/2006/main"/>
  </p:clrMapOvr>
</p:sld>
</file>