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dbe3abbfaf40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70d99a26f04165"/>
  </p:sldMasterIdLst>
  <p:sldIdLst>
    <p:sldId xmlns:r="http://schemas.openxmlformats.org/officeDocument/2006/relationships" id="256" r:id="R48eef168b6ca453a"/>
    <p:sldId xmlns:r="http://schemas.openxmlformats.org/officeDocument/2006/relationships" id="257" r:id="R0eb5cc3f2b984318"/>
    <p:sldId xmlns:r="http://schemas.openxmlformats.org/officeDocument/2006/relationships" id="258" r:id="R57f07d5f586e4809"/>
    <p:sldId xmlns:r="http://schemas.openxmlformats.org/officeDocument/2006/relationships" id="259" r:id="R3224dcf603624df0"/>
    <p:sldId xmlns:r="http://schemas.openxmlformats.org/officeDocument/2006/relationships" id="260" r:id="R497c940e13174c9e"/>
    <p:sldId xmlns:r="http://schemas.openxmlformats.org/officeDocument/2006/relationships" id="261" r:id="R99477221db934c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0d99a26f04165" /><Relationship Type="http://schemas.openxmlformats.org/officeDocument/2006/relationships/slide" Target="/ppt/slides/slide1.xml" Id="R48eef168b6ca453a" /><Relationship Type="http://schemas.openxmlformats.org/officeDocument/2006/relationships/slide" Target="/ppt/slides/slide2.xml" Id="R0eb5cc3f2b984318" /><Relationship Type="http://schemas.openxmlformats.org/officeDocument/2006/relationships/slide" Target="/ppt/slides/slide3.xml" Id="R57f07d5f586e4809" /><Relationship Type="http://schemas.openxmlformats.org/officeDocument/2006/relationships/slide" Target="/ppt/slides/slide4.xml" Id="R3224dcf603624df0" /><Relationship Type="http://schemas.openxmlformats.org/officeDocument/2006/relationships/slide" Target="/ppt/slides/slide5.xml" Id="R497c940e13174c9e" /><Relationship Type="http://schemas.openxmlformats.org/officeDocument/2006/relationships/slide" Target="/ppt/slides/slide6.xml" Id="R99477221db934c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3110d8309c4b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509bd85d6437b" /><Relationship Type="http://schemas.openxmlformats.org/officeDocument/2006/relationships/theme" Target="/ppt/slideMasters/theme/theme1.xml" Id="Rb8eefe47505342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4509bd85d643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437b6159249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74c9bd75c4e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6c7e6100741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12f960e044b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0eaba527544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3e4bca8f94b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GANNS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Einar Iversen, Theodor Dahls veg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922 759 405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GANNS AS</a:t>
            </a:r>
          </a:p>
        </p:txBody>
      </p:sp>
    </p:spTree>
  </p:cSld>
  <p:clrMapOvr>
    <a:masterClrMapping xmlns:a="http://schemas.openxmlformats.org/drawingml/2006/main"/>
  </p:clrMapOvr>
</p:sld>
</file>