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46af41e14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2c0ad2b414a12"/>
  </p:sldMasterIdLst>
  <p:sldIdLst>
    <p:sldId xmlns:r="http://schemas.openxmlformats.org/officeDocument/2006/relationships" id="256" r:id="R308c4be1e57044a5"/>
    <p:sldId xmlns:r="http://schemas.openxmlformats.org/officeDocument/2006/relationships" id="257" r:id="Rd27da30e7ca9466d"/>
    <p:sldId xmlns:r="http://schemas.openxmlformats.org/officeDocument/2006/relationships" id="258" r:id="Ra21f83256bcb4869"/>
    <p:sldId xmlns:r="http://schemas.openxmlformats.org/officeDocument/2006/relationships" id="259" r:id="R950febe9df784806"/>
    <p:sldId xmlns:r="http://schemas.openxmlformats.org/officeDocument/2006/relationships" id="260" r:id="R3ebda5e808b74705"/>
    <p:sldId xmlns:r="http://schemas.openxmlformats.org/officeDocument/2006/relationships" id="261" r:id="R33d5fcfd1f9e4285"/>
    <p:sldId xmlns:r="http://schemas.openxmlformats.org/officeDocument/2006/relationships" id="262" r:id="R4f4e657fc200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2c0ad2b414a12" /><Relationship Type="http://schemas.openxmlformats.org/officeDocument/2006/relationships/slide" Target="/ppt/slides/slide1.xml" Id="R308c4be1e57044a5" /><Relationship Type="http://schemas.openxmlformats.org/officeDocument/2006/relationships/slide" Target="/ppt/slides/slide2.xml" Id="Rd27da30e7ca9466d" /><Relationship Type="http://schemas.openxmlformats.org/officeDocument/2006/relationships/slide" Target="/ppt/slides/slide3.xml" Id="Ra21f83256bcb4869" /><Relationship Type="http://schemas.openxmlformats.org/officeDocument/2006/relationships/slide" Target="/ppt/slides/slide4.xml" Id="R950febe9df784806" /><Relationship Type="http://schemas.openxmlformats.org/officeDocument/2006/relationships/slide" Target="/ppt/slides/slide5.xml" Id="R3ebda5e808b74705" /><Relationship Type="http://schemas.openxmlformats.org/officeDocument/2006/relationships/slide" Target="/ppt/slides/slide6.xml" Id="R33d5fcfd1f9e4285" /><Relationship Type="http://schemas.openxmlformats.org/officeDocument/2006/relationships/slide" Target="/ppt/slides/slide7.xml" Id="R4f4e657fc200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ef78b9c1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8249cbbe4163" /><Relationship Type="http://schemas.openxmlformats.org/officeDocument/2006/relationships/theme" Target="/ppt/slideMasters/theme/theme1.xml" Id="R4aabeea92172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c8249cbbe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837b5fea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cd7d4d10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fd78199f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c5a8049f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e9ee91571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df5daffa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e6a39d31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GANNS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7 127 192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Iversen, Theodor Dahls veg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