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e36d2e9e9741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20b109a42c4aca"/>
  </p:sldMasterIdLst>
  <p:sldIdLst>
    <p:sldId xmlns:r="http://schemas.openxmlformats.org/officeDocument/2006/relationships" id="256" r:id="R627fd684d44a4686"/>
    <p:sldId xmlns:r="http://schemas.openxmlformats.org/officeDocument/2006/relationships" id="257" r:id="Rcfa0f1f65b1e4d91"/>
    <p:sldId xmlns:r="http://schemas.openxmlformats.org/officeDocument/2006/relationships" id="258" r:id="R0ef5c24916a541c0"/>
    <p:sldId xmlns:r="http://schemas.openxmlformats.org/officeDocument/2006/relationships" id="259" r:id="Ra9e4ead996264e12"/>
    <p:sldId xmlns:r="http://schemas.openxmlformats.org/officeDocument/2006/relationships" id="260" r:id="R815b5f9d1d3f4ed1"/>
    <p:sldId xmlns:r="http://schemas.openxmlformats.org/officeDocument/2006/relationships" id="261" r:id="R7408fd900bf64cad"/>
    <p:sldId xmlns:r="http://schemas.openxmlformats.org/officeDocument/2006/relationships" id="262" r:id="R4adfc6b6d16f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0b109a42c4aca" /><Relationship Type="http://schemas.openxmlformats.org/officeDocument/2006/relationships/slide" Target="/ppt/slides/slide1.xml" Id="R627fd684d44a4686" /><Relationship Type="http://schemas.openxmlformats.org/officeDocument/2006/relationships/slide" Target="/ppt/slides/slide2.xml" Id="Rcfa0f1f65b1e4d91" /><Relationship Type="http://schemas.openxmlformats.org/officeDocument/2006/relationships/slide" Target="/ppt/slides/slide3.xml" Id="R0ef5c24916a541c0" /><Relationship Type="http://schemas.openxmlformats.org/officeDocument/2006/relationships/slide" Target="/ppt/slides/slide4.xml" Id="Ra9e4ead996264e12" /><Relationship Type="http://schemas.openxmlformats.org/officeDocument/2006/relationships/slide" Target="/ppt/slides/slide5.xml" Id="R815b5f9d1d3f4ed1" /><Relationship Type="http://schemas.openxmlformats.org/officeDocument/2006/relationships/slide" Target="/ppt/slides/slide6.xml" Id="R7408fd900bf64cad" /><Relationship Type="http://schemas.openxmlformats.org/officeDocument/2006/relationships/slide" Target="/ppt/slides/slide7.xml" Id="R4adfc6b6d16f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b06cc9e2e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25fe3e1bb4d46" /><Relationship Type="http://schemas.openxmlformats.org/officeDocument/2006/relationships/theme" Target="/ppt/slideMasters/theme/theme1.xml" Id="Rc1a586f7b5b148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25fe3e1bb4d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bc6d9f44b4f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49a76529947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8d3c6e594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46a5336d242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329514ef84c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5c20dbf414a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25d50206b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BKM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3 990 916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3 990 916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MAUDAL BERIT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Kleppevarden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922 760 616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BKM AS</a:t>
            </a:r>
          </a:p>
        </p:txBody>
      </p:sp>
    </p:spTree>
  </p:cSld>
  <p:clrMapOvr>
    <a:masterClrMapping xmlns:a="http://schemas.openxmlformats.org/drawingml/2006/main"/>
  </p:clrMapOvr>
</p:sld>
</file>