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7da8f61d7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3f02b757c4d12"/>
  </p:sldMasterIdLst>
  <p:sldIdLst>
    <p:sldId xmlns:r="http://schemas.openxmlformats.org/officeDocument/2006/relationships" id="256" r:id="Read0aff198fe4b4b"/>
    <p:sldId xmlns:r="http://schemas.openxmlformats.org/officeDocument/2006/relationships" id="257" r:id="Rc07106cd0f77449c"/>
    <p:sldId xmlns:r="http://schemas.openxmlformats.org/officeDocument/2006/relationships" id="258" r:id="Ra86aadaa7d1a4632"/>
    <p:sldId xmlns:r="http://schemas.openxmlformats.org/officeDocument/2006/relationships" id="259" r:id="Raae85096d1ca46fd"/>
    <p:sldId xmlns:r="http://schemas.openxmlformats.org/officeDocument/2006/relationships" id="260" r:id="R59d2492bab9b4089"/>
    <p:sldId xmlns:r="http://schemas.openxmlformats.org/officeDocument/2006/relationships" id="261" r:id="Rd8db23827e0b45c3"/>
    <p:sldId xmlns:r="http://schemas.openxmlformats.org/officeDocument/2006/relationships" id="262" r:id="R43a6fe6002e6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3f02b757c4d12" /><Relationship Type="http://schemas.openxmlformats.org/officeDocument/2006/relationships/slide" Target="/ppt/slides/slide1.xml" Id="Read0aff198fe4b4b" /><Relationship Type="http://schemas.openxmlformats.org/officeDocument/2006/relationships/slide" Target="/ppt/slides/slide2.xml" Id="Rc07106cd0f77449c" /><Relationship Type="http://schemas.openxmlformats.org/officeDocument/2006/relationships/slide" Target="/ppt/slides/slide3.xml" Id="Ra86aadaa7d1a4632" /><Relationship Type="http://schemas.openxmlformats.org/officeDocument/2006/relationships/slide" Target="/ppt/slides/slide4.xml" Id="Raae85096d1ca46fd" /><Relationship Type="http://schemas.openxmlformats.org/officeDocument/2006/relationships/slide" Target="/ppt/slides/slide5.xml" Id="R59d2492bab9b4089" /><Relationship Type="http://schemas.openxmlformats.org/officeDocument/2006/relationships/slide" Target="/ppt/slides/slide6.xml" Id="Rd8db23827e0b45c3" /><Relationship Type="http://schemas.openxmlformats.org/officeDocument/2006/relationships/slide" Target="/ppt/slides/slide7.xml" Id="R43a6fe6002e6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ef01ee6b3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6eb513b084703" /><Relationship Type="http://schemas.openxmlformats.org/officeDocument/2006/relationships/theme" Target="/ppt/slideMasters/theme/theme1.xml" Id="Reb538e09205a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a6eb513b08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1c1ba4a9a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0258cf237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d1735ad1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45f6199e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f64e6d74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93431904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734e0b7a5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STRØMMEN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STRØMMEN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823 920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ANN-KRISTIN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922 767 866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STRØMMEN HOLDING AS</a:t>
            </a:r>
          </a:p>
        </p:txBody>
      </p:sp>
    </p:spTree>
  </p:cSld>
  <p:clrMapOvr>
    <a:masterClrMapping xmlns:a="http://schemas.openxmlformats.org/drawingml/2006/main"/>
  </p:clrMapOvr>
</p:sld>
</file>