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c148a3e86f4d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9ce7ce321e4aca"/>
  </p:sldMasterIdLst>
  <p:sldIdLst>
    <p:sldId xmlns:r="http://schemas.openxmlformats.org/officeDocument/2006/relationships" id="256" r:id="Rd6144a2c86b74cb5"/>
    <p:sldId xmlns:r="http://schemas.openxmlformats.org/officeDocument/2006/relationships" id="257" r:id="Rb1e4908ba2434255"/>
    <p:sldId xmlns:r="http://schemas.openxmlformats.org/officeDocument/2006/relationships" id="258" r:id="Rbb7b2f6758304e6b"/>
    <p:sldId xmlns:r="http://schemas.openxmlformats.org/officeDocument/2006/relationships" id="259" r:id="R0c9627aaac5e4046"/>
    <p:sldId xmlns:r="http://schemas.openxmlformats.org/officeDocument/2006/relationships" id="260" r:id="R1f03183c7e5b4a82"/>
    <p:sldId xmlns:r="http://schemas.openxmlformats.org/officeDocument/2006/relationships" id="261" r:id="Rd939ac963b3f4be5"/>
    <p:sldId xmlns:r="http://schemas.openxmlformats.org/officeDocument/2006/relationships" id="262" r:id="R90508d372b7841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9ce7ce321e4aca" /><Relationship Type="http://schemas.openxmlformats.org/officeDocument/2006/relationships/slide" Target="/ppt/slides/slide1.xml" Id="Rd6144a2c86b74cb5" /><Relationship Type="http://schemas.openxmlformats.org/officeDocument/2006/relationships/slide" Target="/ppt/slides/slide2.xml" Id="Rb1e4908ba2434255" /><Relationship Type="http://schemas.openxmlformats.org/officeDocument/2006/relationships/slide" Target="/ppt/slides/slide3.xml" Id="Rbb7b2f6758304e6b" /><Relationship Type="http://schemas.openxmlformats.org/officeDocument/2006/relationships/slide" Target="/ppt/slides/slide4.xml" Id="R0c9627aaac5e4046" /><Relationship Type="http://schemas.openxmlformats.org/officeDocument/2006/relationships/slide" Target="/ppt/slides/slide5.xml" Id="R1f03183c7e5b4a82" /><Relationship Type="http://schemas.openxmlformats.org/officeDocument/2006/relationships/slide" Target="/ppt/slides/slide6.xml" Id="Rd939ac963b3f4be5" /><Relationship Type="http://schemas.openxmlformats.org/officeDocument/2006/relationships/slide" Target="/ppt/slides/slide7.xml" Id="R90508d372b7841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d5ed3e85444d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35cd2907f4e36" /><Relationship Type="http://schemas.openxmlformats.org/officeDocument/2006/relationships/theme" Target="/ppt/slideMasters/theme/theme1.xml" Id="Rb5f9e9d2026344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035cd2907f4e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dc90e275746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b1aa173b546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4cf3353d846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cafd6913f4b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8101dfab64c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cd85ade5e4e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e0f2f35de4c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MARKUSSEN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MARKUSSEN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MARKUSSEN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MARKUSSEN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MARKUSSEN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MARKUSSEN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11 047 561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−946 906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−1 033 814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−839 731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1 954 382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MARKUSSEN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KAPARVIKI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 MUR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MARKUSSEN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922 768 536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MARKUSSEN AS</a:t>
            </a:r>
          </a:p>
        </p:txBody>
      </p:sp>
    </p:spTree>
  </p:cSld>
  <p:clrMapOvr>
    <a:masterClrMapping xmlns:a="http://schemas.openxmlformats.org/drawingml/2006/main"/>
  </p:clrMapOvr>
</p:sld>
</file>