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ae282d016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9bf7fbd81c4292"/>
  </p:sldMasterIdLst>
  <p:sldIdLst>
    <p:sldId xmlns:r="http://schemas.openxmlformats.org/officeDocument/2006/relationships" id="256" r:id="R5d54d46b7689417f"/>
    <p:sldId xmlns:r="http://schemas.openxmlformats.org/officeDocument/2006/relationships" id="257" r:id="Rbea7e1f9088c4a9b"/>
    <p:sldId xmlns:r="http://schemas.openxmlformats.org/officeDocument/2006/relationships" id="258" r:id="R69ffa98fadae4baf"/>
    <p:sldId xmlns:r="http://schemas.openxmlformats.org/officeDocument/2006/relationships" id="259" r:id="R3ada8e8445354674"/>
    <p:sldId xmlns:r="http://schemas.openxmlformats.org/officeDocument/2006/relationships" id="260" r:id="R3c253ff20a774c2e"/>
    <p:sldId xmlns:r="http://schemas.openxmlformats.org/officeDocument/2006/relationships" id="261" r:id="R27f3435798184b99"/>
    <p:sldId xmlns:r="http://schemas.openxmlformats.org/officeDocument/2006/relationships" id="262" r:id="Rf6fc41fd94be46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bf7fbd81c4292" /><Relationship Type="http://schemas.openxmlformats.org/officeDocument/2006/relationships/slide" Target="/ppt/slides/slide1.xml" Id="R5d54d46b7689417f" /><Relationship Type="http://schemas.openxmlformats.org/officeDocument/2006/relationships/slide" Target="/ppt/slides/slide2.xml" Id="Rbea7e1f9088c4a9b" /><Relationship Type="http://schemas.openxmlformats.org/officeDocument/2006/relationships/slide" Target="/ppt/slides/slide3.xml" Id="R69ffa98fadae4baf" /><Relationship Type="http://schemas.openxmlformats.org/officeDocument/2006/relationships/slide" Target="/ppt/slides/slide4.xml" Id="R3ada8e8445354674" /><Relationship Type="http://schemas.openxmlformats.org/officeDocument/2006/relationships/slide" Target="/ppt/slides/slide5.xml" Id="R3c253ff20a774c2e" /><Relationship Type="http://schemas.openxmlformats.org/officeDocument/2006/relationships/slide" Target="/ppt/slides/slide6.xml" Id="R27f3435798184b99" /><Relationship Type="http://schemas.openxmlformats.org/officeDocument/2006/relationships/slide" Target="/ppt/slides/slide7.xml" Id="Rf6fc41fd94be46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040591105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e7889a16241d2" /><Relationship Type="http://schemas.openxmlformats.org/officeDocument/2006/relationships/theme" Target="/ppt/slideMasters/theme/theme1.xml" Id="R983db8583d03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e7889a162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9f7d9e9e941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565f5bcfc44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ce30b31a5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65f5913854d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33cbe9d4145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d367b02804b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f4b82345c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HETLEVIK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HETLEVIK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3 109 480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19 395 818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19 635 702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HETLEVIK BJØRN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Fanavollen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922 779 368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