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fbba734b4a43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8c5d33d7f04ed6"/>
  </p:sldMasterIdLst>
  <p:sldIdLst>
    <p:sldId xmlns:r="http://schemas.openxmlformats.org/officeDocument/2006/relationships" id="256" r:id="Re45fb8fcd1e4407e"/>
    <p:sldId xmlns:r="http://schemas.openxmlformats.org/officeDocument/2006/relationships" id="257" r:id="R9bb5092a3a694230"/>
    <p:sldId xmlns:r="http://schemas.openxmlformats.org/officeDocument/2006/relationships" id="258" r:id="R9f0a61346a864e36"/>
    <p:sldId xmlns:r="http://schemas.openxmlformats.org/officeDocument/2006/relationships" id="259" r:id="R5aee1a19d19640f2"/>
    <p:sldId xmlns:r="http://schemas.openxmlformats.org/officeDocument/2006/relationships" id="260" r:id="Rce4ac71184974a68"/>
    <p:sldId xmlns:r="http://schemas.openxmlformats.org/officeDocument/2006/relationships" id="261" r:id="Rcc5cd69da5c54346"/>
    <p:sldId xmlns:r="http://schemas.openxmlformats.org/officeDocument/2006/relationships" id="262" r:id="R89d2d1aa223048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c5d33d7f04ed6" /><Relationship Type="http://schemas.openxmlformats.org/officeDocument/2006/relationships/slide" Target="/ppt/slides/slide1.xml" Id="Re45fb8fcd1e4407e" /><Relationship Type="http://schemas.openxmlformats.org/officeDocument/2006/relationships/slide" Target="/ppt/slides/slide2.xml" Id="R9bb5092a3a694230" /><Relationship Type="http://schemas.openxmlformats.org/officeDocument/2006/relationships/slide" Target="/ppt/slides/slide3.xml" Id="R9f0a61346a864e36" /><Relationship Type="http://schemas.openxmlformats.org/officeDocument/2006/relationships/slide" Target="/ppt/slides/slide4.xml" Id="R5aee1a19d19640f2" /><Relationship Type="http://schemas.openxmlformats.org/officeDocument/2006/relationships/slide" Target="/ppt/slides/slide5.xml" Id="Rce4ac71184974a68" /><Relationship Type="http://schemas.openxmlformats.org/officeDocument/2006/relationships/slide" Target="/ppt/slides/slide6.xml" Id="Rcc5cd69da5c54346" /><Relationship Type="http://schemas.openxmlformats.org/officeDocument/2006/relationships/slide" Target="/ppt/slides/slide7.xml" Id="R89d2d1aa223048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6ba20503a4d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4c273d4b146ad" /><Relationship Type="http://schemas.openxmlformats.org/officeDocument/2006/relationships/theme" Target="/ppt/slideMasters/theme/theme1.xml" Id="Rd82771353e7c4f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4c273d4b146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5ecd358da4a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5c403fb32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6624fa2c443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bb293633e4d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3502e5bdb45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56768da8a42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819a697ad44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 REGNSKAPSTJENESTER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 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 REGNSKAPSTJENESTER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 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 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 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 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BALK INGER-LISE KOLSTAD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 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Veritasveien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922 789 916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 REGNSKAPSTJENESTER AS</a:t>
            </a:r>
          </a:p>
        </p:txBody>
      </p:sp>
    </p:spTree>
  </p:cSld>
  <p:clrMapOvr>
    <a:masterClrMapping xmlns:a="http://schemas.openxmlformats.org/drawingml/2006/main"/>
  </p:clrMapOvr>
</p:sld>
</file>