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88e7b42bac4c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d0c33430dc40ab"/>
  </p:sldMasterIdLst>
  <p:sldIdLst>
    <p:sldId xmlns:r="http://schemas.openxmlformats.org/officeDocument/2006/relationships" id="256" r:id="Rb8969c7882ec4bc2"/>
    <p:sldId xmlns:r="http://schemas.openxmlformats.org/officeDocument/2006/relationships" id="257" r:id="Rb5ea58c7c26d40f0"/>
    <p:sldId xmlns:r="http://schemas.openxmlformats.org/officeDocument/2006/relationships" id="258" r:id="Rd052d2d19f7f453a"/>
    <p:sldId xmlns:r="http://schemas.openxmlformats.org/officeDocument/2006/relationships" id="259" r:id="R0e7c7b4d02234c76"/>
    <p:sldId xmlns:r="http://schemas.openxmlformats.org/officeDocument/2006/relationships" id="260" r:id="R4cec393ab17a4ffa"/>
    <p:sldId xmlns:r="http://schemas.openxmlformats.org/officeDocument/2006/relationships" id="261" r:id="R8b3c01cac8cd4c8e"/>
    <p:sldId xmlns:r="http://schemas.openxmlformats.org/officeDocument/2006/relationships" id="262" r:id="Rd8635007606e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d0c33430dc40ab" /><Relationship Type="http://schemas.openxmlformats.org/officeDocument/2006/relationships/slide" Target="/ppt/slides/slide1.xml" Id="Rb8969c7882ec4bc2" /><Relationship Type="http://schemas.openxmlformats.org/officeDocument/2006/relationships/slide" Target="/ppt/slides/slide2.xml" Id="Rb5ea58c7c26d40f0" /><Relationship Type="http://schemas.openxmlformats.org/officeDocument/2006/relationships/slide" Target="/ppt/slides/slide3.xml" Id="Rd052d2d19f7f453a" /><Relationship Type="http://schemas.openxmlformats.org/officeDocument/2006/relationships/slide" Target="/ppt/slides/slide4.xml" Id="R0e7c7b4d02234c76" /><Relationship Type="http://schemas.openxmlformats.org/officeDocument/2006/relationships/slide" Target="/ppt/slides/slide5.xml" Id="R4cec393ab17a4ffa" /><Relationship Type="http://schemas.openxmlformats.org/officeDocument/2006/relationships/slide" Target="/ppt/slides/slide6.xml" Id="R8b3c01cac8cd4c8e" /><Relationship Type="http://schemas.openxmlformats.org/officeDocument/2006/relationships/slide" Target="/ppt/slides/slide7.xml" Id="Rd8635007606e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e329a3eca4d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62930657e4261" /><Relationship Type="http://schemas.openxmlformats.org/officeDocument/2006/relationships/theme" Target="/ppt/slideMasters/theme/theme1.xml" Id="R4585e8fea20b47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462930657e42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14ae08c9446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7995806a34f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3c9a2efb444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9eecb1ab340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af8e6535e43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0d3e55eb041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e78f157e74f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PERI HOLDING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13 972 941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15 588 350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15 619 746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PRIMSTAD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922 790 116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PERI HOLDING AS</a:t>
            </a:r>
          </a:p>
        </p:txBody>
      </p:sp>
    </p:spTree>
  </p:cSld>
  <p:clrMapOvr>
    <a:masterClrMapping xmlns:a="http://schemas.openxmlformats.org/drawingml/2006/main"/>
  </p:clrMapOvr>
</p:sld>
</file>