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eda34d9c0044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fd86f9c5ae4a36"/>
  </p:sldMasterIdLst>
  <p:sldIdLst>
    <p:sldId xmlns:r="http://schemas.openxmlformats.org/officeDocument/2006/relationships" id="256" r:id="R92f3aa71f19d4a02"/>
    <p:sldId xmlns:r="http://schemas.openxmlformats.org/officeDocument/2006/relationships" id="257" r:id="R98590abe4e1e4a81"/>
    <p:sldId xmlns:r="http://schemas.openxmlformats.org/officeDocument/2006/relationships" id="258" r:id="R02bf0d7d40664a51"/>
    <p:sldId xmlns:r="http://schemas.openxmlformats.org/officeDocument/2006/relationships" id="259" r:id="R4afa3207206c4a94"/>
    <p:sldId xmlns:r="http://schemas.openxmlformats.org/officeDocument/2006/relationships" id="260" r:id="Ra216187c1a354c2e"/>
    <p:sldId xmlns:r="http://schemas.openxmlformats.org/officeDocument/2006/relationships" id="261" r:id="Refbe43e1688747c7"/>
    <p:sldId xmlns:r="http://schemas.openxmlformats.org/officeDocument/2006/relationships" id="262" r:id="Re1a3e996ddef49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fd86f9c5ae4a36" /><Relationship Type="http://schemas.openxmlformats.org/officeDocument/2006/relationships/slide" Target="/ppt/slides/slide1.xml" Id="R92f3aa71f19d4a02" /><Relationship Type="http://schemas.openxmlformats.org/officeDocument/2006/relationships/slide" Target="/ppt/slides/slide2.xml" Id="R98590abe4e1e4a81" /><Relationship Type="http://schemas.openxmlformats.org/officeDocument/2006/relationships/slide" Target="/ppt/slides/slide3.xml" Id="R02bf0d7d40664a51" /><Relationship Type="http://schemas.openxmlformats.org/officeDocument/2006/relationships/slide" Target="/ppt/slides/slide4.xml" Id="R4afa3207206c4a94" /><Relationship Type="http://schemas.openxmlformats.org/officeDocument/2006/relationships/slide" Target="/ppt/slides/slide5.xml" Id="Ra216187c1a354c2e" /><Relationship Type="http://schemas.openxmlformats.org/officeDocument/2006/relationships/slide" Target="/ppt/slides/slide6.xml" Id="Refbe43e1688747c7" /><Relationship Type="http://schemas.openxmlformats.org/officeDocument/2006/relationships/slide" Target="/ppt/slides/slide7.xml" Id="Re1a3e996ddef49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d518ff3eba42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01c2f268b142f4" /><Relationship Type="http://schemas.openxmlformats.org/officeDocument/2006/relationships/theme" Target="/ppt/slideMasters/theme/theme1.xml" Id="R75e8acdff10b42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01c2f268b142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69eec16d4043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fe841e328448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e7ae4e5f8942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da1110d92d40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770edd847144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2fda3d7349471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eb4deeece40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 INVEST AS ble etablert [år] og holder til i Klepp Stasjon.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−75 054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13 894 843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15 511 562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15 523 022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RØNNAUG EGELAND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Rønnaug Egeland, Øksnevadvegen 84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4353 Klepp Stasjon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922 795 665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 INVEST AS</a:t>
            </a:r>
          </a:p>
        </p:txBody>
      </p:sp>
    </p:spTree>
  </p:cSld>
  <p:clrMapOvr>
    <a:masterClrMapping xmlns:a="http://schemas.openxmlformats.org/drawingml/2006/main"/>
  </p:clrMapOvr>
</p:sld>
</file>