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84e04746564d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704ec3cfe547c7"/>
  </p:sldMasterIdLst>
  <p:sldIdLst>
    <p:sldId xmlns:r="http://schemas.openxmlformats.org/officeDocument/2006/relationships" id="256" r:id="R1f6ba9b03b594bfc"/>
    <p:sldId xmlns:r="http://schemas.openxmlformats.org/officeDocument/2006/relationships" id="257" r:id="R4d7b523de01a4f10"/>
    <p:sldId xmlns:r="http://schemas.openxmlformats.org/officeDocument/2006/relationships" id="258" r:id="R5a8624c485254429"/>
    <p:sldId xmlns:r="http://schemas.openxmlformats.org/officeDocument/2006/relationships" id="259" r:id="Rbc2bd968c536462e"/>
    <p:sldId xmlns:r="http://schemas.openxmlformats.org/officeDocument/2006/relationships" id="260" r:id="R43e6ebdc0ff94d97"/>
    <p:sldId xmlns:r="http://schemas.openxmlformats.org/officeDocument/2006/relationships" id="261" r:id="Rc7b8264474074035"/>
    <p:sldId xmlns:r="http://schemas.openxmlformats.org/officeDocument/2006/relationships" id="262" r:id="Rddd1adefec774b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04ec3cfe547c7" /><Relationship Type="http://schemas.openxmlformats.org/officeDocument/2006/relationships/slide" Target="/ppt/slides/slide1.xml" Id="R1f6ba9b03b594bfc" /><Relationship Type="http://schemas.openxmlformats.org/officeDocument/2006/relationships/slide" Target="/ppt/slides/slide2.xml" Id="R4d7b523de01a4f10" /><Relationship Type="http://schemas.openxmlformats.org/officeDocument/2006/relationships/slide" Target="/ppt/slides/slide3.xml" Id="R5a8624c485254429" /><Relationship Type="http://schemas.openxmlformats.org/officeDocument/2006/relationships/slide" Target="/ppt/slides/slide4.xml" Id="Rbc2bd968c536462e" /><Relationship Type="http://schemas.openxmlformats.org/officeDocument/2006/relationships/slide" Target="/ppt/slides/slide5.xml" Id="R43e6ebdc0ff94d97" /><Relationship Type="http://schemas.openxmlformats.org/officeDocument/2006/relationships/slide" Target="/ppt/slides/slide6.xml" Id="Rc7b8264474074035" /><Relationship Type="http://schemas.openxmlformats.org/officeDocument/2006/relationships/slide" Target="/ppt/slides/slide7.xml" Id="Rddd1adefec774b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ab0f2dc554d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551b6caec49a1" /><Relationship Type="http://schemas.openxmlformats.org/officeDocument/2006/relationships/theme" Target="/ppt/slideMasters/theme/theme1.xml" Id="Re62f089bed1943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f551b6caec49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5e4458b1a45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c96f69aeb42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3ccd98e9a46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16700977e41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9374c278442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fb717760744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6057b6f7141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SIMEN HØGSTAD MASKINENTREPRENØR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SIMEN HØGSTAD MASKINENTREPRENØR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HØGSTAD MASKINENTREPRENØR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SIMEN HØGSTAD MASKINENTREPRENØR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SIMEN HØGSTAD MASKINENTREPRENØR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SIMEN HØGSTAD MASKINENTREPRENØR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9 963 073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1 064 424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2 925 394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SIMEN HØGSTAD MASKINENTREPRENØR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HØGSTAD SIMEN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SIMEN HØGSTAD MASKINENTREPRENØR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Tjønnåsvegen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3803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922 796 459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SIMEN HØGSTAD MASKINENTREPRENØR AS</a:t>
            </a:r>
          </a:p>
        </p:txBody>
      </p:sp>
    </p:spTree>
  </p:cSld>
  <p:clrMapOvr>
    <a:masterClrMapping xmlns:a="http://schemas.openxmlformats.org/drawingml/2006/main"/>
  </p:clrMapOvr>
</p:sld>
</file>