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0a30c13313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4f7bb17d084d66"/>
  </p:sldMasterIdLst>
  <p:sldIdLst>
    <p:sldId xmlns:r="http://schemas.openxmlformats.org/officeDocument/2006/relationships" id="256" r:id="Rb89c7f0962aa4d50"/>
    <p:sldId xmlns:r="http://schemas.openxmlformats.org/officeDocument/2006/relationships" id="257" r:id="R8dff2720add941d9"/>
    <p:sldId xmlns:r="http://schemas.openxmlformats.org/officeDocument/2006/relationships" id="258" r:id="R6f5abab85530427c"/>
    <p:sldId xmlns:r="http://schemas.openxmlformats.org/officeDocument/2006/relationships" id="259" r:id="Ra5111b7678c54348"/>
    <p:sldId xmlns:r="http://schemas.openxmlformats.org/officeDocument/2006/relationships" id="260" r:id="R85cfceef49f741f8"/>
    <p:sldId xmlns:r="http://schemas.openxmlformats.org/officeDocument/2006/relationships" id="261" r:id="R1aaf59695be44fb0"/>
    <p:sldId xmlns:r="http://schemas.openxmlformats.org/officeDocument/2006/relationships" id="262" r:id="Re486ea732a2e40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f7bb17d084d66" /><Relationship Type="http://schemas.openxmlformats.org/officeDocument/2006/relationships/slide" Target="/ppt/slides/slide1.xml" Id="Rb89c7f0962aa4d50" /><Relationship Type="http://schemas.openxmlformats.org/officeDocument/2006/relationships/slide" Target="/ppt/slides/slide2.xml" Id="R8dff2720add941d9" /><Relationship Type="http://schemas.openxmlformats.org/officeDocument/2006/relationships/slide" Target="/ppt/slides/slide3.xml" Id="R6f5abab85530427c" /><Relationship Type="http://schemas.openxmlformats.org/officeDocument/2006/relationships/slide" Target="/ppt/slides/slide4.xml" Id="Ra5111b7678c54348" /><Relationship Type="http://schemas.openxmlformats.org/officeDocument/2006/relationships/slide" Target="/ppt/slides/slide5.xml" Id="R85cfceef49f741f8" /><Relationship Type="http://schemas.openxmlformats.org/officeDocument/2006/relationships/slide" Target="/ppt/slides/slide6.xml" Id="R1aaf59695be44fb0" /><Relationship Type="http://schemas.openxmlformats.org/officeDocument/2006/relationships/slide" Target="/ppt/slides/slide7.xml" Id="Re486ea732a2e40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8266ad48640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542d1e387486c" /><Relationship Type="http://schemas.openxmlformats.org/officeDocument/2006/relationships/theme" Target="/ppt/slideMasters/theme/theme1.xml" Id="Rf343e4929b8c43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5542d1e38748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b8264f96048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3363c07e340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f9856ace649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c9e5b37eb48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b0f6548f240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3932a8bfe4e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e139d779a4b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CONAC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CONAC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2 559 169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304 438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964 433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BAEWERT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Kristoffer Baewert Håland, Ruglandveien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922 796 866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