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5a938c8f524e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3c2c1f25274ec7"/>
  </p:sldMasterIdLst>
  <p:sldIdLst>
    <p:sldId xmlns:r="http://schemas.openxmlformats.org/officeDocument/2006/relationships" id="256" r:id="R0ce55df7a8d0472a"/>
    <p:sldId xmlns:r="http://schemas.openxmlformats.org/officeDocument/2006/relationships" id="257" r:id="Ra7d6f32e43c348c8"/>
    <p:sldId xmlns:r="http://schemas.openxmlformats.org/officeDocument/2006/relationships" id="258" r:id="R2dd2bb5598d44368"/>
    <p:sldId xmlns:r="http://schemas.openxmlformats.org/officeDocument/2006/relationships" id="259" r:id="R16417a76e6b7436c"/>
    <p:sldId xmlns:r="http://schemas.openxmlformats.org/officeDocument/2006/relationships" id="260" r:id="Rf5ddfc3b3c584488"/>
    <p:sldId xmlns:r="http://schemas.openxmlformats.org/officeDocument/2006/relationships" id="261" r:id="R511b7794578b486f"/>
    <p:sldId xmlns:r="http://schemas.openxmlformats.org/officeDocument/2006/relationships" id="262" r:id="R8d61989bd91b49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3c2c1f25274ec7" /><Relationship Type="http://schemas.openxmlformats.org/officeDocument/2006/relationships/slide" Target="/ppt/slides/slide1.xml" Id="R0ce55df7a8d0472a" /><Relationship Type="http://schemas.openxmlformats.org/officeDocument/2006/relationships/slide" Target="/ppt/slides/slide2.xml" Id="Ra7d6f32e43c348c8" /><Relationship Type="http://schemas.openxmlformats.org/officeDocument/2006/relationships/slide" Target="/ppt/slides/slide3.xml" Id="R2dd2bb5598d44368" /><Relationship Type="http://schemas.openxmlformats.org/officeDocument/2006/relationships/slide" Target="/ppt/slides/slide4.xml" Id="R16417a76e6b7436c" /><Relationship Type="http://schemas.openxmlformats.org/officeDocument/2006/relationships/slide" Target="/ppt/slides/slide5.xml" Id="Rf5ddfc3b3c584488" /><Relationship Type="http://schemas.openxmlformats.org/officeDocument/2006/relationships/slide" Target="/ppt/slides/slide6.xml" Id="R511b7794578b486f" /><Relationship Type="http://schemas.openxmlformats.org/officeDocument/2006/relationships/slide" Target="/ppt/slides/slide7.xml" Id="R8d61989bd91b49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cdaa36282446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85aeb8c364e30" /><Relationship Type="http://schemas.openxmlformats.org/officeDocument/2006/relationships/theme" Target="/ppt/slideMasters/theme/theme1.xml" Id="Rd30b95947a4a43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b85aeb8c364e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39f017cef4d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79708ff1f4a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2b94b640b4d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06f4568ef49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af948b49a4c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2f02207f643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ac201fcca4b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HELLE NYGAARD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 NYGAARD REGNSKAPSKONTOR AS ble etablert [år] og holder til i Slependen.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2 263 384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636 495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1 598 773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HELLE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Slependveien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80 90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post@hnr-arf.no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www.hnr-arf.no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922 809 917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 NYGAARD REGNSKAPSKONTOR AS</a:t>
            </a:r>
          </a:p>
        </p:txBody>
      </p:sp>
    </p:spTree>
  </p:cSld>
  <p:clrMapOvr>
    <a:masterClrMapping xmlns:a="http://schemas.openxmlformats.org/drawingml/2006/main"/>
  </p:clrMapOvr>
</p:sld>
</file>