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49cde146b4e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099f28d6d4499"/>
  </p:sldMasterIdLst>
  <p:sldIdLst>
    <p:sldId xmlns:r="http://schemas.openxmlformats.org/officeDocument/2006/relationships" id="256" r:id="R7f8869563fe24b23"/>
    <p:sldId xmlns:r="http://schemas.openxmlformats.org/officeDocument/2006/relationships" id="257" r:id="R1b718006470a4675"/>
    <p:sldId xmlns:r="http://schemas.openxmlformats.org/officeDocument/2006/relationships" id="258" r:id="R5025413ac9ad45c9"/>
    <p:sldId xmlns:r="http://schemas.openxmlformats.org/officeDocument/2006/relationships" id="259" r:id="Re2ca31c54a9f44ba"/>
    <p:sldId xmlns:r="http://schemas.openxmlformats.org/officeDocument/2006/relationships" id="260" r:id="Rc20dbd9fc4334b0f"/>
    <p:sldId xmlns:r="http://schemas.openxmlformats.org/officeDocument/2006/relationships" id="261" r:id="R945ca523a2704714"/>
    <p:sldId xmlns:r="http://schemas.openxmlformats.org/officeDocument/2006/relationships" id="262" r:id="Rff6e71c19da3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099f28d6d4499" /><Relationship Type="http://schemas.openxmlformats.org/officeDocument/2006/relationships/slide" Target="/ppt/slides/slide1.xml" Id="R7f8869563fe24b23" /><Relationship Type="http://schemas.openxmlformats.org/officeDocument/2006/relationships/slide" Target="/ppt/slides/slide2.xml" Id="R1b718006470a4675" /><Relationship Type="http://schemas.openxmlformats.org/officeDocument/2006/relationships/slide" Target="/ppt/slides/slide3.xml" Id="R5025413ac9ad45c9" /><Relationship Type="http://schemas.openxmlformats.org/officeDocument/2006/relationships/slide" Target="/ppt/slides/slide4.xml" Id="Re2ca31c54a9f44ba" /><Relationship Type="http://schemas.openxmlformats.org/officeDocument/2006/relationships/slide" Target="/ppt/slides/slide5.xml" Id="Rc20dbd9fc4334b0f" /><Relationship Type="http://schemas.openxmlformats.org/officeDocument/2006/relationships/slide" Target="/ppt/slides/slide6.xml" Id="R945ca523a2704714" /><Relationship Type="http://schemas.openxmlformats.org/officeDocument/2006/relationships/slide" Target="/ppt/slides/slide7.xml" Id="Rff6e71c19da3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325a3f98a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1c3f11faf4ad6" /><Relationship Type="http://schemas.openxmlformats.org/officeDocument/2006/relationships/theme" Target="/ppt/slideMasters/theme/theme1.xml" Id="R362b17d72203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1c3f11faf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3c87c4c1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4a012d8ac4d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48a8c039e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0101dda71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26aabdd21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d59380654b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1f96c47684f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GHV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140 909 954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3 464 669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2 853 657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64 875 924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Kjerrheibakken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01 55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post@ghv.no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www.ghv.no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922 815 038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GHV AS</a:t>
            </a:r>
          </a:p>
        </p:txBody>
      </p:sp>
    </p:spTree>
  </p:cSld>
  <p:clrMapOvr>
    <a:masterClrMapping xmlns:a="http://schemas.openxmlformats.org/drawingml/2006/main"/>
  </p:clrMapOvr>
</p:sld>
</file>