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5973eb19840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8056953c64138"/>
  </p:sldMasterIdLst>
  <p:sldIdLst>
    <p:sldId xmlns:r="http://schemas.openxmlformats.org/officeDocument/2006/relationships" id="256" r:id="Reb652b330a8d47f8"/>
    <p:sldId xmlns:r="http://schemas.openxmlformats.org/officeDocument/2006/relationships" id="257" r:id="R6382a535955c4b15"/>
    <p:sldId xmlns:r="http://schemas.openxmlformats.org/officeDocument/2006/relationships" id="258" r:id="R9acc7e30eeea4162"/>
    <p:sldId xmlns:r="http://schemas.openxmlformats.org/officeDocument/2006/relationships" id="259" r:id="R9f043008c4d146f9"/>
    <p:sldId xmlns:r="http://schemas.openxmlformats.org/officeDocument/2006/relationships" id="260" r:id="Rdc6acd387caf4695"/>
    <p:sldId xmlns:r="http://schemas.openxmlformats.org/officeDocument/2006/relationships" id="261" r:id="Rf53754f52e2b47c6"/>
    <p:sldId xmlns:r="http://schemas.openxmlformats.org/officeDocument/2006/relationships" id="262" r:id="R37b0ec85f637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8056953c64138" /><Relationship Type="http://schemas.openxmlformats.org/officeDocument/2006/relationships/slide" Target="/ppt/slides/slide1.xml" Id="Reb652b330a8d47f8" /><Relationship Type="http://schemas.openxmlformats.org/officeDocument/2006/relationships/slide" Target="/ppt/slides/slide2.xml" Id="R6382a535955c4b15" /><Relationship Type="http://schemas.openxmlformats.org/officeDocument/2006/relationships/slide" Target="/ppt/slides/slide3.xml" Id="R9acc7e30eeea4162" /><Relationship Type="http://schemas.openxmlformats.org/officeDocument/2006/relationships/slide" Target="/ppt/slides/slide4.xml" Id="R9f043008c4d146f9" /><Relationship Type="http://schemas.openxmlformats.org/officeDocument/2006/relationships/slide" Target="/ppt/slides/slide5.xml" Id="Rdc6acd387caf4695" /><Relationship Type="http://schemas.openxmlformats.org/officeDocument/2006/relationships/slide" Target="/ppt/slides/slide6.xml" Id="Rf53754f52e2b47c6" /><Relationship Type="http://schemas.openxmlformats.org/officeDocument/2006/relationships/slide" Target="/ppt/slides/slide7.xml" Id="R37b0ec85f637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0d9d363e1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f7c81c036443c" /><Relationship Type="http://schemas.openxmlformats.org/officeDocument/2006/relationships/theme" Target="/ppt/slideMasters/theme/theme1.xml" Id="Rbeabd0dd9edc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f7c81c03644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525cb495b49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3da220c7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1d080ab0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e89b9103f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67649de52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b4287700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c721ee88d46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−4 200 562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9 401 288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9 406 858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AARRESTAD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AARRESTAD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922 821 577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 INVEST AS</a:t>
            </a:r>
          </a:p>
        </p:txBody>
      </p:sp>
    </p:spTree>
  </p:cSld>
  <p:clrMapOvr>
    <a:masterClrMapping xmlns:a="http://schemas.openxmlformats.org/drawingml/2006/main"/>
  </p:clrMapOvr>
</p:sld>
</file>