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74d993278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72bcaaaab43c2"/>
  </p:sldMasterIdLst>
  <p:sldIdLst>
    <p:sldId xmlns:r="http://schemas.openxmlformats.org/officeDocument/2006/relationships" id="256" r:id="Rb54a11e656a54257"/>
    <p:sldId xmlns:r="http://schemas.openxmlformats.org/officeDocument/2006/relationships" id="257" r:id="R8b4f108491864e4b"/>
    <p:sldId xmlns:r="http://schemas.openxmlformats.org/officeDocument/2006/relationships" id="258" r:id="R6af5d7ba9a4143b0"/>
    <p:sldId xmlns:r="http://schemas.openxmlformats.org/officeDocument/2006/relationships" id="259" r:id="Rc11b7078eb5d4b9a"/>
    <p:sldId xmlns:r="http://schemas.openxmlformats.org/officeDocument/2006/relationships" id="260" r:id="Rd3745d94235f4336"/>
    <p:sldId xmlns:r="http://schemas.openxmlformats.org/officeDocument/2006/relationships" id="261" r:id="R698b3eb9d97e42bc"/>
    <p:sldId xmlns:r="http://schemas.openxmlformats.org/officeDocument/2006/relationships" id="262" r:id="R10c7ab09e14c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72bcaaaab43c2" /><Relationship Type="http://schemas.openxmlformats.org/officeDocument/2006/relationships/slide" Target="/ppt/slides/slide1.xml" Id="Rb54a11e656a54257" /><Relationship Type="http://schemas.openxmlformats.org/officeDocument/2006/relationships/slide" Target="/ppt/slides/slide2.xml" Id="R8b4f108491864e4b" /><Relationship Type="http://schemas.openxmlformats.org/officeDocument/2006/relationships/slide" Target="/ppt/slides/slide3.xml" Id="R6af5d7ba9a4143b0" /><Relationship Type="http://schemas.openxmlformats.org/officeDocument/2006/relationships/slide" Target="/ppt/slides/slide4.xml" Id="Rc11b7078eb5d4b9a" /><Relationship Type="http://schemas.openxmlformats.org/officeDocument/2006/relationships/slide" Target="/ppt/slides/slide5.xml" Id="Rd3745d94235f4336" /><Relationship Type="http://schemas.openxmlformats.org/officeDocument/2006/relationships/slide" Target="/ppt/slides/slide6.xml" Id="R698b3eb9d97e42bc" /><Relationship Type="http://schemas.openxmlformats.org/officeDocument/2006/relationships/slide" Target="/ppt/slides/slide7.xml" Id="R10c7ab09e14c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d3e78057d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4ecbf6b743fb" /><Relationship Type="http://schemas.openxmlformats.org/officeDocument/2006/relationships/theme" Target="/ppt/slideMasters/theme/theme1.xml" Id="Rbd1142de89cc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04ecbf6b7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7f71d943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57ad9eb9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33a7ae23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65646e88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76dd9a746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33f088cd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1d6e8682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TOMTERSTAD ANNE GUDRID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