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b1e12efc6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df27c192e46b5"/>
  </p:sldMasterIdLst>
  <p:sldIdLst>
    <p:sldId xmlns:r="http://schemas.openxmlformats.org/officeDocument/2006/relationships" id="256" r:id="R572403f9660849b1"/>
    <p:sldId xmlns:r="http://schemas.openxmlformats.org/officeDocument/2006/relationships" id="257" r:id="Re06ff01ab9914916"/>
    <p:sldId xmlns:r="http://schemas.openxmlformats.org/officeDocument/2006/relationships" id="258" r:id="R60d225422dcc4248"/>
    <p:sldId xmlns:r="http://schemas.openxmlformats.org/officeDocument/2006/relationships" id="259" r:id="Rf05e734b13814e5d"/>
    <p:sldId xmlns:r="http://schemas.openxmlformats.org/officeDocument/2006/relationships" id="260" r:id="R6bb051d96a694cff"/>
    <p:sldId xmlns:r="http://schemas.openxmlformats.org/officeDocument/2006/relationships" id="261" r:id="R6b7016e9bca741e3"/>
    <p:sldId xmlns:r="http://schemas.openxmlformats.org/officeDocument/2006/relationships" id="262" r:id="R5c39013eccb348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df27c192e46b5" /><Relationship Type="http://schemas.openxmlformats.org/officeDocument/2006/relationships/slide" Target="/ppt/slides/slide1.xml" Id="R572403f9660849b1" /><Relationship Type="http://schemas.openxmlformats.org/officeDocument/2006/relationships/slide" Target="/ppt/slides/slide2.xml" Id="Re06ff01ab9914916" /><Relationship Type="http://schemas.openxmlformats.org/officeDocument/2006/relationships/slide" Target="/ppt/slides/slide3.xml" Id="R60d225422dcc4248" /><Relationship Type="http://schemas.openxmlformats.org/officeDocument/2006/relationships/slide" Target="/ppt/slides/slide4.xml" Id="Rf05e734b13814e5d" /><Relationship Type="http://schemas.openxmlformats.org/officeDocument/2006/relationships/slide" Target="/ppt/slides/slide5.xml" Id="R6bb051d96a694cff" /><Relationship Type="http://schemas.openxmlformats.org/officeDocument/2006/relationships/slide" Target="/ppt/slides/slide6.xml" Id="R6b7016e9bca741e3" /><Relationship Type="http://schemas.openxmlformats.org/officeDocument/2006/relationships/slide" Target="/ppt/slides/slide7.xml" Id="R5c39013eccb348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ee3f74245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68734b10643ff" /><Relationship Type="http://schemas.openxmlformats.org/officeDocument/2006/relationships/theme" Target="/ppt/slideMasters/theme/theme1.xml" Id="Re01175a41a6c4b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68734b10643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2a02f0516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87cbfe713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e1555bb09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3cd0570aa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1c721270243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dd2a9d866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fe7de3f7e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HARTLEB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HARTLEB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HARTLEB AS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HARTLEB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HARTLEB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HARTLEB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6 963 385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884 660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2 899 258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HARTLEB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HARTLEB ANDRZEJ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HARTLEB BOZENA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HARTLEB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Seljestien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922 832 331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HARTLEB AS</a:t>
            </a:r>
          </a:p>
        </p:txBody>
      </p:sp>
    </p:spTree>
  </p:cSld>
  <p:clrMapOvr>
    <a:masterClrMapping xmlns:a="http://schemas.openxmlformats.org/drawingml/2006/main"/>
  </p:clrMapOvr>
</p:sld>
</file>