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32494343743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c30ccf59748b2"/>
  </p:sldMasterIdLst>
  <p:sldIdLst>
    <p:sldId xmlns:r="http://schemas.openxmlformats.org/officeDocument/2006/relationships" id="256" r:id="Ra6af762e90f64647"/>
    <p:sldId xmlns:r="http://schemas.openxmlformats.org/officeDocument/2006/relationships" id="257" r:id="R72e2cd3aab914d40"/>
    <p:sldId xmlns:r="http://schemas.openxmlformats.org/officeDocument/2006/relationships" id="258" r:id="R91f868b158d04558"/>
    <p:sldId xmlns:r="http://schemas.openxmlformats.org/officeDocument/2006/relationships" id="259" r:id="R575614b7ae2a416f"/>
    <p:sldId xmlns:r="http://schemas.openxmlformats.org/officeDocument/2006/relationships" id="260" r:id="R3ec988ed16384851"/>
    <p:sldId xmlns:r="http://schemas.openxmlformats.org/officeDocument/2006/relationships" id="261" r:id="Rfa05afc2839740f5"/>
    <p:sldId xmlns:r="http://schemas.openxmlformats.org/officeDocument/2006/relationships" id="262" r:id="R178638bda170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c30ccf59748b2" /><Relationship Type="http://schemas.openxmlformats.org/officeDocument/2006/relationships/slide" Target="/ppt/slides/slide1.xml" Id="Ra6af762e90f64647" /><Relationship Type="http://schemas.openxmlformats.org/officeDocument/2006/relationships/slide" Target="/ppt/slides/slide2.xml" Id="R72e2cd3aab914d40" /><Relationship Type="http://schemas.openxmlformats.org/officeDocument/2006/relationships/slide" Target="/ppt/slides/slide3.xml" Id="R91f868b158d04558" /><Relationship Type="http://schemas.openxmlformats.org/officeDocument/2006/relationships/slide" Target="/ppt/slides/slide4.xml" Id="R575614b7ae2a416f" /><Relationship Type="http://schemas.openxmlformats.org/officeDocument/2006/relationships/slide" Target="/ppt/slides/slide5.xml" Id="R3ec988ed16384851" /><Relationship Type="http://schemas.openxmlformats.org/officeDocument/2006/relationships/slide" Target="/ppt/slides/slide6.xml" Id="Rfa05afc2839740f5" /><Relationship Type="http://schemas.openxmlformats.org/officeDocument/2006/relationships/slide" Target="/ppt/slides/slide7.xml" Id="R178638bda170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86b94d05a49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5470826b2441b" /><Relationship Type="http://schemas.openxmlformats.org/officeDocument/2006/relationships/theme" Target="/ppt/slideMasters/theme/theme1.xml" Id="R343be6b94790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5470826b2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943b57044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d6de82f4c42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b33b100b5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a97b9609b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84560856749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97d607bd04c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37c3da503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889 841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TIO HYGGINN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922 835 551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MIE INVEST AS</a:t>
            </a:r>
          </a:p>
        </p:txBody>
      </p:sp>
    </p:spTree>
  </p:cSld>
  <p:clrMapOvr>
    <a:masterClrMapping xmlns:a="http://schemas.openxmlformats.org/drawingml/2006/main"/>
  </p:clrMapOvr>
</p:sld>
</file>