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3d9da4258c43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67d75a5afa433b"/>
  </p:sldMasterIdLst>
  <p:sldIdLst>
    <p:sldId xmlns:r="http://schemas.openxmlformats.org/officeDocument/2006/relationships" id="256" r:id="R3e442db2158a4d91"/>
    <p:sldId xmlns:r="http://schemas.openxmlformats.org/officeDocument/2006/relationships" id="257" r:id="R15a5876dd8bb4065"/>
    <p:sldId xmlns:r="http://schemas.openxmlformats.org/officeDocument/2006/relationships" id="258" r:id="R083ac77bad5b4503"/>
    <p:sldId xmlns:r="http://schemas.openxmlformats.org/officeDocument/2006/relationships" id="259" r:id="R319e0f9c6317421e"/>
    <p:sldId xmlns:r="http://schemas.openxmlformats.org/officeDocument/2006/relationships" id="260" r:id="R8ae114b17d0d4448"/>
    <p:sldId xmlns:r="http://schemas.openxmlformats.org/officeDocument/2006/relationships" id="261" r:id="R856bdf1eff4d4da5"/>
    <p:sldId xmlns:r="http://schemas.openxmlformats.org/officeDocument/2006/relationships" id="262" r:id="R7315d92cdb074f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67d75a5afa433b" /><Relationship Type="http://schemas.openxmlformats.org/officeDocument/2006/relationships/slide" Target="/ppt/slides/slide1.xml" Id="R3e442db2158a4d91" /><Relationship Type="http://schemas.openxmlformats.org/officeDocument/2006/relationships/slide" Target="/ppt/slides/slide2.xml" Id="R15a5876dd8bb4065" /><Relationship Type="http://schemas.openxmlformats.org/officeDocument/2006/relationships/slide" Target="/ppt/slides/slide3.xml" Id="R083ac77bad5b4503" /><Relationship Type="http://schemas.openxmlformats.org/officeDocument/2006/relationships/slide" Target="/ppt/slides/slide4.xml" Id="R319e0f9c6317421e" /><Relationship Type="http://schemas.openxmlformats.org/officeDocument/2006/relationships/slide" Target="/ppt/slides/slide5.xml" Id="R8ae114b17d0d4448" /><Relationship Type="http://schemas.openxmlformats.org/officeDocument/2006/relationships/slide" Target="/ppt/slides/slide6.xml" Id="R856bdf1eff4d4da5" /><Relationship Type="http://schemas.openxmlformats.org/officeDocument/2006/relationships/slide" Target="/ppt/slides/slide7.xml" Id="R7315d92cdb074f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d0928f8c5542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a24e599b544b2" /><Relationship Type="http://schemas.openxmlformats.org/officeDocument/2006/relationships/theme" Target="/ppt/slideMasters/theme/theme1.xml" Id="Re8ad3ace1d6948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0a24e599b544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a04de3dee47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d3051b3e942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ea6188a0343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c64e4260947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20bbd3b154e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2eaf0b6ca4b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a1f2896774e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ESO HÅNDVERK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ESO HÅNDVERK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ESO HÅNDVERK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ESO HÅNDVERK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ESO HÅNDVERK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ESO HÅNDVERK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197 023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80 919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ESO HÅNDVERK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ESO HOLDING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ROWA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ESO HÅNDVERK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922 844 984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ESO HÅNDVERK AS</a:t>
            </a:r>
          </a:p>
        </p:txBody>
      </p:sp>
    </p:spTree>
  </p:cSld>
  <p:clrMapOvr>
    <a:masterClrMapping xmlns:a="http://schemas.openxmlformats.org/drawingml/2006/main"/>
  </p:clrMapOvr>
</p:sld>
</file>