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9b4e7f0d9347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ae25072fca4183"/>
  </p:sldMasterIdLst>
  <p:sldIdLst>
    <p:sldId xmlns:r="http://schemas.openxmlformats.org/officeDocument/2006/relationships" id="256" r:id="Rf75cd8274533479e"/>
    <p:sldId xmlns:r="http://schemas.openxmlformats.org/officeDocument/2006/relationships" id="257" r:id="R8b2591547ba548ff"/>
    <p:sldId xmlns:r="http://schemas.openxmlformats.org/officeDocument/2006/relationships" id="258" r:id="Rd983350b55024e97"/>
    <p:sldId xmlns:r="http://schemas.openxmlformats.org/officeDocument/2006/relationships" id="259" r:id="R0b4861b3b8fd4849"/>
    <p:sldId xmlns:r="http://schemas.openxmlformats.org/officeDocument/2006/relationships" id="260" r:id="R28bb128ef3404c6f"/>
    <p:sldId xmlns:r="http://schemas.openxmlformats.org/officeDocument/2006/relationships" id="261" r:id="Rd2ee3af389954ce6"/>
    <p:sldId xmlns:r="http://schemas.openxmlformats.org/officeDocument/2006/relationships" id="262" r:id="Rf4e63dc0513548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e25072fca4183" /><Relationship Type="http://schemas.openxmlformats.org/officeDocument/2006/relationships/slide" Target="/ppt/slides/slide1.xml" Id="Rf75cd8274533479e" /><Relationship Type="http://schemas.openxmlformats.org/officeDocument/2006/relationships/slide" Target="/ppt/slides/slide2.xml" Id="R8b2591547ba548ff" /><Relationship Type="http://schemas.openxmlformats.org/officeDocument/2006/relationships/slide" Target="/ppt/slides/slide3.xml" Id="Rd983350b55024e97" /><Relationship Type="http://schemas.openxmlformats.org/officeDocument/2006/relationships/slide" Target="/ppt/slides/slide4.xml" Id="R0b4861b3b8fd4849" /><Relationship Type="http://schemas.openxmlformats.org/officeDocument/2006/relationships/slide" Target="/ppt/slides/slide5.xml" Id="R28bb128ef3404c6f" /><Relationship Type="http://schemas.openxmlformats.org/officeDocument/2006/relationships/slide" Target="/ppt/slides/slide6.xml" Id="Rd2ee3af389954ce6" /><Relationship Type="http://schemas.openxmlformats.org/officeDocument/2006/relationships/slide" Target="/ppt/slides/slide7.xml" Id="Rf4e63dc0513548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172b81d2541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5c63d979d4557" /><Relationship Type="http://schemas.openxmlformats.org/officeDocument/2006/relationships/theme" Target="/ppt/slideMasters/theme/theme1.xml" Id="R5828dea768374e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65c63d979d45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79521f4b748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f2368230843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67d8df06d4b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b2880e16345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1232a4b6248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bf0f1682844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b4f4b2a5747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 ENTREPRENØR AS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174 949 082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18 011 862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8 822 311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14 392 685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152 230 197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ØVERÅS HOLDING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SANDOK RINGHUS HOLDING AS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FUGLESTEG HOLDING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Vistadmoen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922 846 278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 ENTREPRENØR AS</a:t>
            </a:r>
          </a:p>
        </p:txBody>
      </p:sp>
    </p:spTree>
  </p:cSld>
  <p:clrMapOvr>
    <a:masterClrMapping xmlns:a="http://schemas.openxmlformats.org/drawingml/2006/main"/>
  </p:clrMapOvr>
</p:sld>
</file>