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68089040754e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a90511953d4203"/>
  </p:sldMasterIdLst>
  <p:sldIdLst>
    <p:sldId xmlns:r="http://schemas.openxmlformats.org/officeDocument/2006/relationships" id="256" r:id="Rd77ae5cb151d4a49"/>
    <p:sldId xmlns:r="http://schemas.openxmlformats.org/officeDocument/2006/relationships" id="257" r:id="R881ddbab728d4c19"/>
    <p:sldId xmlns:r="http://schemas.openxmlformats.org/officeDocument/2006/relationships" id="258" r:id="R754cd068f76a47a9"/>
    <p:sldId xmlns:r="http://schemas.openxmlformats.org/officeDocument/2006/relationships" id="259" r:id="R31f81d42e2414631"/>
    <p:sldId xmlns:r="http://schemas.openxmlformats.org/officeDocument/2006/relationships" id="260" r:id="R0fe5b7e06d2e4514"/>
    <p:sldId xmlns:r="http://schemas.openxmlformats.org/officeDocument/2006/relationships" id="261" r:id="Re44596b68dea4b15"/>
    <p:sldId xmlns:r="http://schemas.openxmlformats.org/officeDocument/2006/relationships" id="262" r:id="R82cc17d2172946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a90511953d4203" /><Relationship Type="http://schemas.openxmlformats.org/officeDocument/2006/relationships/slide" Target="/ppt/slides/slide1.xml" Id="Rd77ae5cb151d4a49" /><Relationship Type="http://schemas.openxmlformats.org/officeDocument/2006/relationships/slide" Target="/ppt/slides/slide2.xml" Id="R881ddbab728d4c19" /><Relationship Type="http://schemas.openxmlformats.org/officeDocument/2006/relationships/slide" Target="/ppt/slides/slide3.xml" Id="R754cd068f76a47a9" /><Relationship Type="http://schemas.openxmlformats.org/officeDocument/2006/relationships/slide" Target="/ppt/slides/slide4.xml" Id="R31f81d42e2414631" /><Relationship Type="http://schemas.openxmlformats.org/officeDocument/2006/relationships/slide" Target="/ppt/slides/slide5.xml" Id="R0fe5b7e06d2e4514" /><Relationship Type="http://schemas.openxmlformats.org/officeDocument/2006/relationships/slide" Target="/ppt/slides/slide6.xml" Id="Re44596b68dea4b15" /><Relationship Type="http://schemas.openxmlformats.org/officeDocument/2006/relationships/slide" Target="/ppt/slides/slide7.xml" Id="R82cc17d2172946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5be73bf3c84c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9f346ddca4296" /><Relationship Type="http://schemas.openxmlformats.org/officeDocument/2006/relationships/theme" Target="/ppt/slideMasters/theme/theme1.xml" Id="R77091e1708134f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29f346ddca42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f163e84c04d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3327f6b0e45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948b29b3048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45e95f8e942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62b54f5dd45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af77ad46e42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e0716031240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USA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USA HOLDING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−79 901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2 118 453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2 140 917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ULF-STIAN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Gargiaveien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9518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922 847 568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USA HOLDING AS</a:t>
            </a:r>
          </a:p>
        </p:txBody>
      </p:sp>
    </p:spTree>
  </p:cSld>
  <p:clrMapOvr>
    <a:masterClrMapping xmlns:a="http://schemas.openxmlformats.org/drawingml/2006/main"/>
  </p:clrMapOvr>
</p:sld>
</file>