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3056687c9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6e85499c84045"/>
  </p:sldMasterIdLst>
  <p:sldIdLst>
    <p:sldId xmlns:r="http://schemas.openxmlformats.org/officeDocument/2006/relationships" id="256" r:id="Ra16d944cba584ed3"/>
    <p:sldId xmlns:r="http://schemas.openxmlformats.org/officeDocument/2006/relationships" id="257" r:id="R8e641bcac251496b"/>
    <p:sldId xmlns:r="http://schemas.openxmlformats.org/officeDocument/2006/relationships" id="258" r:id="Rbc90e18dedd04504"/>
    <p:sldId xmlns:r="http://schemas.openxmlformats.org/officeDocument/2006/relationships" id="259" r:id="Ra9f1355788574cf7"/>
    <p:sldId xmlns:r="http://schemas.openxmlformats.org/officeDocument/2006/relationships" id="260" r:id="Rf3765bc8eb574832"/>
    <p:sldId xmlns:r="http://schemas.openxmlformats.org/officeDocument/2006/relationships" id="261" r:id="R060ecd57d7c74f11"/>
    <p:sldId xmlns:r="http://schemas.openxmlformats.org/officeDocument/2006/relationships" id="262" r:id="R04222ab96e83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6e85499c84045" /><Relationship Type="http://schemas.openxmlformats.org/officeDocument/2006/relationships/slide" Target="/ppt/slides/slide1.xml" Id="Ra16d944cba584ed3" /><Relationship Type="http://schemas.openxmlformats.org/officeDocument/2006/relationships/slide" Target="/ppt/slides/slide2.xml" Id="R8e641bcac251496b" /><Relationship Type="http://schemas.openxmlformats.org/officeDocument/2006/relationships/slide" Target="/ppt/slides/slide3.xml" Id="Rbc90e18dedd04504" /><Relationship Type="http://schemas.openxmlformats.org/officeDocument/2006/relationships/slide" Target="/ppt/slides/slide4.xml" Id="Ra9f1355788574cf7" /><Relationship Type="http://schemas.openxmlformats.org/officeDocument/2006/relationships/slide" Target="/ppt/slides/slide5.xml" Id="Rf3765bc8eb574832" /><Relationship Type="http://schemas.openxmlformats.org/officeDocument/2006/relationships/slide" Target="/ppt/slides/slide6.xml" Id="R060ecd57d7c74f11" /><Relationship Type="http://schemas.openxmlformats.org/officeDocument/2006/relationships/slide" Target="/ppt/slides/slide7.xml" Id="R04222ab96e83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3711c8874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bec485425442c" /><Relationship Type="http://schemas.openxmlformats.org/officeDocument/2006/relationships/theme" Target="/ppt/slideMasters/theme/theme1.xml" Id="R7c3d8cd89152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bec485425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76c3896d6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8b9805eb1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20744ff0b4a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6615ceeb1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9c6ca94304e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707cf1e334c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789d4ce4b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SPITEN INVEST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321 712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3 734 732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SPITEN 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PK Eiendom AS, 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922 851 808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SPITEN INVEST AS</a:t>
            </a:r>
          </a:p>
        </p:txBody>
      </p:sp>
    </p:spTree>
  </p:cSld>
  <p:clrMapOvr>
    <a:masterClrMapping xmlns:a="http://schemas.openxmlformats.org/drawingml/2006/main"/>
  </p:clrMapOvr>
</p:sld>
</file>