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95e5801c6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5e0b22e6442ea"/>
  </p:sldMasterIdLst>
  <p:sldIdLst>
    <p:sldId xmlns:r="http://schemas.openxmlformats.org/officeDocument/2006/relationships" id="256" r:id="R0d5e6d487aff471b"/>
    <p:sldId xmlns:r="http://schemas.openxmlformats.org/officeDocument/2006/relationships" id="257" r:id="R5efa9af06427467b"/>
    <p:sldId xmlns:r="http://schemas.openxmlformats.org/officeDocument/2006/relationships" id="258" r:id="R0f952cfb9e4f4339"/>
    <p:sldId xmlns:r="http://schemas.openxmlformats.org/officeDocument/2006/relationships" id="259" r:id="R779a231c89c94550"/>
    <p:sldId xmlns:r="http://schemas.openxmlformats.org/officeDocument/2006/relationships" id="260" r:id="R40389cbe8c4e4eff"/>
    <p:sldId xmlns:r="http://schemas.openxmlformats.org/officeDocument/2006/relationships" id="261" r:id="Rc7690eac237b4965"/>
    <p:sldId xmlns:r="http://schemas.openxmlformats.org/officeDocument/2006/relationships" id="262" r:id="R7eb4c298697a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5e0b22e6442ea" /><Relationship Type="http://schemas.openxmlformats.org/officeDocument/2006/relationships/slide" Target="/ppt/slides/slide1.xml" Id="R0d5e6d487aff471b" /><Relationship Type="http://schemas.openxmlformats.org/officeDocument/2006/relationships/slide" Target="/ppt/slides/slide2.xml" Id="R5efa9af06427467b" /><Relationship Type="http://schemas.openxmlformats.org/officeDocument/2006/relationships/slide" Target="/ppt/slides/slide3.xml" Id="R0f952cfb9e4f4339" /><Relationship Type="http://schemas.openxmlformats.org/officeDocument/2006/relationships/slide" Target="/ppt/slides/slide4.xml" Id="R779a231c89c94550" /><Relationship Type="http://schemas.openxmlformats.org/officeDocument/2006/relationships/slide" Target="/ppt/slides/slide5.xml" Id="R40389cbe8c4e4eff" /><Relationship Type="http://schemas.openxmlformats.org/officeDocument/2006/relationships/slide" Target="/ppt/slides/slide6.xml" Id="Rc7690eac237b4965" /><Relationship Type="http://schemas.openxmlformats.org/officeDocument/2006/relationships/slide" Target="/ppt/slides/slide7.xml" Id="R7eb4c298697a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585bd77fb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20d7fa4924a76" /><Relationship Type="http://schemas.openxmlformats.org/officeDocument/2006/relationships/theme" Target="/ppt/slideMasters/theme/theme1.xml" Id="R103edc1479d14b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20d7fa4924a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4ffdb7812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86f5b06254f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a13b3a27e43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936b384f3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5f1e34fbc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e71db5cd64f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874a2c8e3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GAUNDAL BYGGSERVICE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GAUNDAL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GAUNDAL BYGGSERVICE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GAUNDAL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GAUNDAL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GAUNDAL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604 586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GAUNDAL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GAUNDAL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GAUNDAL BYGGSERVICE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Gosenvegen 430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7717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922 852 766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GAUNDAL BYGGSERVICE AS</a:t>
            </a:r>
          </a:p>
        </p:txBody>
      </p:sp>
    </p:spTree>
  </p:cSld>
  <p:clrMapOvr>
    <a:masterClrMapping xmlns:a="http://schemas.openxmlformats.org/drawingml/2006/main"/>
  </p:clrMapOvr>
</p:sld>
</file>