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578924445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ea25cc7eb4475"/>
  </p:sldMasterIdLst>
  <p:sldIdLst>
    <p:sldId xmlns:r="http://schemas.openxmlformats.org/officeDocument/2006/relationships" id="256" r:id="Rb0ff9bc0c35f4b96"/>
    <p:sldId xmlns:r="http://schemas.openxmlformats.org/officeDocument/2006/relationships" id="257" r:id="R9e786dc1b80042ea"/>
    <p:sldId xmlns:r="http://schemas.openxmlformats.org/officeDocument/2006/relationships" id="258" r:id="R478216aefdff4102"/>
    <p:sldId xmlns:r="http://schemas.openxmlformats.org/officeDocument/2006/relationships" id="259" r:id="R36555db9ec7a4d26"/>
    <p:sldId xmlns:r="http://schemas.openxmlformats.org/officeDocument/2006/relationships" id="260" r:id="R991f11acd2424243"/>
    <p:sldId xmlns:r="http://schemas.openxmlformats.org/officeDocument/2006/relationships" id="261" r:id="R00e689ff22534a90"/>
    <p:sldId xmlns:r="http://schemas.openxmlformats.org/officeDocument/2006/relationships" id="262" r:id="Rfd44586b30e5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ea25cc7eb4475" /><Relationship Type="http://schemas.openxmlformats.org/officeDocument/2006/relationships/slide" Target="/ppt/slides/slide1.xml" Id="Rb0ff9bc0c35f4b96" /><Relationship Type="http://schemas.openxmlformats.org/officeDocument/2006/relationships/slide" Target="/ppt/slides/slide2.xml" Id="R9e786dc1b80042ea" /><Relationship Type="http://schemas.openxmlformats.org/officeDocument/2006/relationships/slide" Target="/ppt/slides/slide3.xml" Id="R478216aefdff4102" /><Relationship Type="http://schemas.openxmlformats.org/officeDocument/2006/relationships/slide" Target="/ppt/slides/slide4.xml" Id="R36555db9ec7a4d26" /><Relationship Type="http://schemas.openxmlformats.org/officeDocument/2006/relationships/slide" Target="/ppt/slides/slide5.xml" Id="R991f11acd2424243" /><Relationship Type="http://schemas.openxmlformats.org/officeDocument/2006/relationships/slide" Target="/ppt/slides/slide6.xml" Id="R00e689ff22534a90" /><Relationship Type="http://schemas.openxmlformats.org/officeDocument/2006/relationships/slide" Target="/ppt/slides/slide7.xml" Id="Rfd44586b30e5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edfdc5425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1bd8e7c54097" /><Relationship Type="http://schemas.openxmlformats.org/officeDocument/2006/relationships/theme" Target="/ppt/slideMasters/theme/theme1.xml" Id="Rd9d819da42fd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01bd8e7c5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11d8318e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749963f9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cf036686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5f664b36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6fc2af75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8e31e59a4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4835a27aa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BYGG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51 550 985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53 370 643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922 853 584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