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4fac455e7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bb57cf6e84917"/>
  </p:sldMasterIdLst>
  <p:sldIdLst>
    <p:sldId xmlns:r="http://schemas.openxmlformats.org/officeDocument/2006/relationships" id="256" r:id="R71c69cd83e17423e"/>
    <p:sldId xmlns:r="http://schemas.openxmlformats.org/officeDocument/2006/relationships" id="257" r:id="R10d87befc6f2499a"/>
    <p:sldId xmlns:r="http://schemas.openxmlformats.org/officeDocument/2006/relationships" id="258" r:id="Rb2a7e2cb8a9b4622"/>
    <p:sldId xmlns:r="http://schemas.openxmlformats.org/officeDocument/2006/relationships" id="259" r:id="Rc6b2c9fa9bb14770"/>
    <p:sldId xmlns:r="http://schemas.openxmlformats.org/officeDocument/2006/relationships" id="260" r:id="R3358c2b010ba456c"/>
    <p:sldId xmlns:r="http://schemas.openxmlformats.org/officeDocument/2006/relationships" id="261" r:id="R2893902e6c994745"/>
    <p:sldId xmlns:r="http://schemas.openxmlformats.org/officeDocument/2006/relationships" id="262" r:id="R26a20e90500f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bb57cf6e84917" /><Relationship Type="http://schemas.openxmlformats.org/officeDocument/2006/relationships/slide" Target="/ppt/slides/slide1.xml" Id="R71c69cd83e17423e" /><Relationship Type="http://schemas.openxmlformats.org/officeDocument/2006/relationships/slide" Target="/ppt/slides/slide2.xml" Id="R10d87befc6f2499a" /><Relationship Type="http://schemas.openxmlformats.org/officeDocument/2006/relationships/slide" Target="/ppt/slides/slide3.xml" Id="Rb2a7e2cb8a9b4622" /><Relationship Type="http://schemas.openxmlformats.org/officeDocument/2006/relationships/slide" Target="/ppt/slides/slide4.xml" Id="Rc6b2c9fa9bb14770" /><Relationship Type="http://schemas.openxmlformats.org/officeDocument/2006/relationships/slide" Target="/ppt/slides/slide5.xml" Id="R3358c2b010ba456c" /><Relationship Type="http://schemas.openxmlformats.org/officeDocument/2006/relationships/slide" Target="/ppt/slides/slide6.xml" Id="R2893902e6c994745" /><Relationship Type="http://schemas.openxmlformats.org/officeDocument/2006/relationships/slide" Target="/ppt/slides/slide7.xml" Id="R26a20e90500f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901500574c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edd7aaae4258" /><Relationship Type="http://schemas.openxmlformats.org/officeDocument/2006/relationships/theme" Target="/ppt/slideMasters/theme/theme1.xml" Id="R7e54bd6d5a1c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47edd7aaae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3f38023c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fd425e3b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ac39cbd7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571efa2e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f48b65492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1cee6262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ab8d78352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NYBYGG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NYBYGG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−28 462 683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16 335 685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18 458 483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HOLDING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NYBYGG HOLDING AS</a:t>
            </a:r>
          </a:p>
        </p:txBody>
      </p:sp>
    </p:spTree>
  </p:cSld>
  <p:clrMapOvr>
    <a:masterClrMapping xmlns:a="http://schemas.openxmlformats.org/drawingml/2006/main"/>
  </p:clrMapOvr>
</p:sld>
</file>