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3b24e5eb941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72eaf1772f4597"/>
  </p:sldMasterIdLst>
  <p:sldIdLst>
    <p:sldId xmlns:r="http://schemas.openxmlformats.org/officeDocument/2006/relationships" id="256" r:id="Re9971e9f07f04f48"/>
    <p:sldId xmlns:r="http://schemas.openxmlformats.org/officeDocument/2006/relationships" id="257" r:id="Rf4e1081b181f410e"/>
    <p:sldId xmlns:r="http://schemas.openxmlformats.org/officeDocument/2006/relationships" id="258" r:id="R1aa32978956c4663"/>
    <p:sldId xmlns:r="http://schemas.openxmlformats.org/officeDocument/2006/relationships" id="259" r:id="R8aaf69014bc0487e"/>
    <p:sldId xmlns:r="http://schemas.openxmlformats.org/officeDocument/2006/relationships" id="260" r:id="R336e84fd40b742bd"/>
    <p:sldId xmlns:r="http://schemas.openxmlformats.org/officeDocument/2006/relationships" id="261" r:id="R8b22bb24e9d548d2"/>
    <p:sldId xmlns:r="http://schemas.openxmlformats.org/officeDocument/2006/relationships" id="262" r:id="R902d3eb74fc9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2eaf1772f4597" /><Relationship Type="http://schemas.openxmlformats.org/officeDocument/2006/relationships/slide" Target="/ppt/slides/slide1.xml" Id="Re9971e9f07f04f48" /><Relationship Type="http://schemas.openxmlformats.org/officeDocument/2006/relationships/slide" Target="/ppt/slides/slide2.xml" Id="Rf4e1081b181f410e" /><Relationship Type="http://schemas.openxmlformats.org/officeDocument/2006/relationships/slide" Target="/ppt/slides/slide3.xml" Id="R1aa32978956c4663" /><Relationship Type="http://schemas.openxmlformats.org/officeDocument/2006/relationships/slide" Target="/ppt/slides/slide4.xml" Id="R8aaf69014bc0487e" /><Relationship Type="http://schemas.openxmlformats.org/officeDocument/2006/relationships/slide" Target="/ppt/slides/slide5.xml" Id="R336e84fd40b742bd" /><Relationship Type="http://schemas.openxmlformats.org/officeDocument/2006/relationships/slide" Target="/ppt/slides/slide6.xml" Id="R8b22bb24e9d548d2" /><Relationship Type="http://schemas.openxmlformats.org/officeDocument/2006/relationships/slide" Target="/ppt/slides/slide7.xml" Id="R902d3eb74fc9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262eb66e1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4a8b24bb4a30" /><Relationship Type="http://schemas.openxmlformats.org/officeDocument/2006/relationships/theme" Target="/ppt/slideMasters/theme/theme1.xml" Id="Rcb7d444ac3c6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e24a8b24bb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434131b8b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083ab1bb1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6b813f3cb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c03c7554d42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e6de76ea3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9a401ecc4f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86055993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EIQON BETONGBYGG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BETONGBYGG HOLDING AS ble etablert [år] og holder til i Lierstranda.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51 016 849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65 014 284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EIQON BYGG HOLDING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35MPA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BRUNO ALEXANDRE ALVES MOREIRA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3414 Lierstranda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922 853 673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EIQON BETONGBYGG HOLDING AS</a:t>
            </a:r>
          </a:p>
        </p:txBody>
      </p:sp>
    </p:spTree>
  </p:cSld>
  <p:clrMapOvr>
    <a:masterClrMapping xmlns:a="http://schemas.openxmlformats.org/drawingml/2006/main"/>
  </p:clrMapOvr>
</p:sld>
</file>