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ff626b149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151c0fc604a54"/>
  </p:sldMasterIdLst>
  <p:sldIdLst>
    <p:sldId xmlns:r="http://schemas.openxmlformats.org/officeDocument/2006/relationships" id="256" r:id="R8df1fa117cef47ed"/>
    <p:sldId xmlns:r="http://schemas.openxmlformats.org/officeDocument/2006/relationships" id="257" r:id="Rda36683c9b574cca"/>
    <p:sldId xmlns:r="http://schemas.openxmlformats.org/officeDocument/2006/relationships" id="258" r:id="R5e19b11b3b72466e"/>
    <p:sldId xmlns:r="http://schemas.openxmlformats.org/officeDocument/2006/relationships" id="259" r:id="R8a6afdca63444425"/>
    <p:sldId xmlns:r="http://schemas.openxmlformats.org/officeDocument/2006/relationships" id="260" r:id="R4edb575fc43f4247"/>
    <p:sldId xmlns:r="http://schemas.openxmlformats.org/officeDocument/2006/relationships" id="261" r:id="Re5c9b7f57d3441e7"/>
    <p:sldId xmlns:r="http://schemas.openxmlformats.org/officeDocument/2006/relationships" id="262" r:id="Re0e4e47eef56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151c0fc604a54" /><Relationship Type="http://schemas.openxmlformats.org/officeDocument/2006/relationships/slide" Target="/ppt/slides/slide1.xml" Id="R8df1fa117cef47ed" /><Relationship Type="http://schemas.openxmlformats.org/officeDocument/2006/relationships/slide" Target="/ppt/slides/slide2.xml" Id="Rda36683c9b574cca" /><Relationship Type="http://schemas.openxmlformats.org/officeDocument/2006/relationships/slide" Target="/ppt/slides/slide3.xml" Id="R5e19b11b3b72466e" /><Relationship Type="http://schemas.openxmlformats.org/officeDocument/2006/relationships/slide" Target="/ppt/slides/slide4.xml" Id="R8a6afdca63444425" /><Relationship Type="http://schemas.openxmlformats.org/officeDocument/2006/relationships/slide" Target="/ppt/slides/slide5.xml" Id="R4edb575fc43f4247" /><Relationship Type="http://schemas.openxmlformats.org/officeDocument/2006/relationships/slide" Target="/ppt/slides/slide6.xml" Id="Re5c9b7f57d3441e7" /><Relationship Type="http://schemas.openxmlformats.org/officeDocument/2006/relationships/slide" Target="/ppt/slides/slide7.xml" Id="Re0e4e47eef56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f5ad0c421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d9b82da64ced" /><Relationship Type="http://schemas.openxmlformats.org/officeDocument/2006/relationships/theme" Target="/ppt/slideMasters/theme/theme1.xml" Id="R7b639dfcbd3e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ad9b82da6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e14c4d58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0bb18c5f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2ca862e3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2b8a34b1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371aee49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bdea96a0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bda37586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TJRF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TJRF HOLDING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FARSJØ TELLEF JUNIOR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Tellef Jr. Farsjø, Farsjøveien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922 865 221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TJRF HOLDING AS</a:t>
            </a:r>
          </a:p>
        </p:txBody>
      </p:sp>
    </p:spTree>
  </p:cSld>
  <p:clrMapOvr>
    <a:masterClrMapping xmlns:a="http://schemas.openxmlformats.org/drawingml/2006/main"/>
  </p:clrMapOvr>
</p:sld>
</file>