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2ca946ff5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3b4e690c04ddc"/>
  </p:sldMasterIdLst>
  <p:sldIdLst>
    <p:sldId xmlns:r="http://schemas.openxmlformats.org/officeDocument/2006/relationships" id="256" r:id="R261cd397f26e41cb"/>
    <p:sldId xmlns:r="http://schemas.openxmlformats.org/officeDocument/2006/relationships" id="257" r:id="Rb6d8ac29ac2d4def"/>
    <p:sldId xmlns:r="http://schemas.openxmlformats.org/officeDocument/2006/relationships" id="258" r:id="R87abdb6f00954d79"/>
    <p:sldId xmlns:r="http://schemas.openxmlformats.org/officeDocument/2006/relationships" id="259" r:id="R3ffbc05a2aad48a5"/>
    <p:sldId xmlns:r="http://schemas.openxmlformats.org/officeDocument/2006/relationships" id="260" r:id="R372f252724394def"/>
    <p:sldId xmlns:r="http://schemas.openxmlformats.org/officeDocument/2006/relationships" id="261" r:id="R3d1fdc478be845ae"/>
    <p:sldId xmlns:r="http://schemas.openxmlformats.org/officeDocument/2006/relationships" id="262" r:id="R468f1c17e895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3b4e690c04ddc" /><Relationship Type="http://schemas.openxmlformats.org/officeDocument/2006/relationships/slide" Target="/ppt/slides/slide1.xml" Id="R261cd397f26e41cb" /><Relationship Type="http://schemas.openxmlformats.org/officeDocument/2006/relationships/slide" Target="/ppt/slides/slide2.xml" Id="Rb6d8ac29ac2d4def" /><Relationship Type="http://schemas.openxmlformats.org/officeDocument/2006/relationships/slide" Target="/ppt/slides/slide3.xml" Id="R87abdb6f00954d79" /><Relationship Type="http://schemas.openxmlformats.org/officeDocument/2006/relationships/slide" Target="/ppt/slides/slide4.xml" Id="R3ffbc05a2aad48a5" /><Relationship Type="http://schemas.openxmlformats.org/officeDocument/2006/relationships/slide" Target="/ppt/slides/slide5.xml" Id="R372f252724394def" /><Relationship Type="http://schemas.openxmlformats.org/officeDocument/2006/relationships/slide" Target="/ppt/slides/slide6.xml" Id="R3d1fdc478be845ae" /><Relationship Type="http://schemas.openxmlformats.org/officeDocument/2006/relationships/slide" Target="/ppt/slides/slide7.xml" Id="R468f1c17e895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2838447aa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db6281c443b1" /><Relationship Type="http://schemas.openxmlformats.org/officeDocument/2006/relationships/theme" Target="/ppt/slideMasters/theme/theme1.xml" Id="R90dba514d5ae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bdb6281c4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69690124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61c531f7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032d5449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c4a774c7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2d70500f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7f841495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e5ce53ef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FONNA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FONNA ØKONOMI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3 731 743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BLEIE JAKOB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922 866 384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ØKONOMI AS</a:t>
            </a:r>
          </a:p>
        </p:txBody>
      </p:sp>
    </p:spTree>
  </p:cSld>
  <p:clrMapOvr>
    <a:masterClrMapping xmlns:a="http://schemas.openxmlformats.org/drawingml/2006/main"/>
  </p:clrMapOvr>
</p:sld>
</file>