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d09b8e381c4c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146601807ef404b"/>
  </p:sldMasterIdLst>
  <p:sldIdLst>
    <p:sldId xmlns:r="http://schemas.openxmlformats.org/officeDocument/2006/relationships" id="256" r:id="R7870cbad31674b60"/>
    <p:sldId xmlns:r="http://schemas.openxmlformats.org/officeDocument/2006/relationships" id="257" r:id="R2760d3e3abd44912"/>
    <p:sldId xmlns:r="http://schemas.openxmlformats.org/officeDocument/2006/relationships" id="258" r:id="R996417daef684ff6"/>
    <p:sldId xmlns:r="http://schemas.openxmlformats.org/officeDocument/2006/relationships" id="259" r:id="Re0fd952a45d64178"/>
    <p:sldId xmlns:r="http://schemas.openxmlformats.org/officeDocument/2006/relationships" id="260" r:id="Rfde315dc23d64d6f"/>
    <p:sldId xmlns:r="http://schemas.openxmlformats.org/officeDocument/2006/relationships" id="261" r:id="R6849a6fcce9745b8"/>
    <p:sldId xmlns:r="http://schemas.openxmlformats.org/officeDocument/2006/relationships" id="262" r:id="R51c63ee06a974f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46601807ef404b" /><Relationship Type="http://schemas.openxmlformats.org/officeDocument/2006/relationships/slide" Target="/ppt/slides/slide1.xml" Id="R7870cbad31674b60" /><Relationship Type="http://schemas.openxmlformats.org/officeDocument/2006/relationships/slide" Target="/ppt/slides/slide2.xml" Id="R2760d3e3abd44912" /><Relationship Type="http://schemas.openxmlformats.org/officeDocument/2006/relationships/slide" Target="/ppt/slides/slide3.xml" Id="R996417daef684ff6" /><Relationship Type="http://schemas.openxmlformats.org/officeDocument/2006/relationships/slide" Target="/ppt/slides/slide4.xml" Id="Re0fd952a45d64178" /><Relationship Type="http://schemas.openxmlformats.org/officeDocument/2006/relationships/slide" Target="/ppt/slides/slide5.xml" Id="Rfde315dc23d64d6f" /><Relationship Type="http://schemas.openxmlformats.org/officeDocument/2006/relationships/slide" Target="/ppt/slides/slide6.xml" Id="R6849a6fcce9745b8" /><Relationship Type="http://schemas.openxmlformats.org/officeDocument/2006/relationships/slide" Target="/ppt/slides/slide7.xml" Id="R51c63ee06a974f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36eae73faf4c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23f85da2d44d3d" /><Relationship Type="http://schemas.openxmlformats.org/officeDocument/2006/relationships/theme" Target="/ppt/slideMasters/theme/theme1.xml" Id="R59d0ea0b566142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23f85da2d44d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9137fe30444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569673111441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f1e2ccaacc4f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d1dcf2c1ad43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3d9d13dc348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9c3c4cf07d4d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ccc0031434c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BYGGVISJON 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BYGGVISJON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BYGGVISJON ENTREPRENØR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BYGGVISJON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BYGGVISJON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BYGGVISJON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143 977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137 776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212 276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BYGGVISJON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LYKKE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BYGGVISJON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Selma Ellefsens vei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922 866 880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BYGGVISJON ENTREPRENØR AS</a:t>
            </a:r>
          </a:p>
        </p:txBody>
      </p:sp>
    </p:spTree>
  </p:cSld>
  <p:clrMapOvr>
    <a:masterClrMapping xmlns:a="http://schemas.openxmlformats.org/drawingml/2006/main"/>
  </p:clrMapOvr>
</p:sld>
</file>