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3dbc6680145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25e4baa79481c"/>
  </p:sldMasterIdLst>
  <p:sldIdLst>
    <p:sldId xmlns:r="http://schemas.openxmlformats.org/officeDocument/2006/relationships" id="256" r:id="Rf31d87a1ee224d81"/>
    <p:sldId xmlns:r="http://schemas.openxmlformats.org/officeDocument/2006/relationships" id="257" r:id="Re8b00f8b54f5432c"/>
    <p:sldId xmlns:r="http://schemas.openxmlformats.org/officeDocument/2006/relationships" id="258" r:id="Rdb1f9fd50704463f"/>
    <p:sldId xmlns:r="http://schemas.openxmlformats.org/officeDocument/2006/relationships" id="259" r:id="Re528a5d2c46b4cfc"/>
    <p:sldId xmlns:r="http://schemas.openxmlformats.org/officeDocument/2006/relationships" id="260" r:id="Ra3e68e02f92644be"/>
    <p:sldId xmlns:r="http://schemas.openxmlformats.org/officeDocument/2006/relationships" id="261" r:id="Ra1aa12049f5a4869"/>
    <p:sldId xmlns:r="http://schemas.openxmlformats.org/officeDocument/2006/relationships" id="262" r:id="R574e9124f397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25e4baa79481c" /><Relationship Type="http://schemas.openxmlformats.org/officeDocument/2006/relationships/slide" Target="/ppt/slides/slide1.xml" Id="Rf31d87a1ee224d81" /><Relationship Type="http://schemas.openxmlformats.org/officeDocument/2006/relationships/slide" Target="/ppt/slides/slide2.xml" Id="Re8b00f8b54f5432c" /><Relationship Type="http://schemas.openxmlformats.org/officeDocument/2006/relationships/slide" Target="/ppt/slides/slide3.xml" Id="Rdb1f9fd50704463f" /><Relationship Type="http://schemas.openxmlformats.org/officeDocument/2006/relationships/slide" Target="/ppt/slides/slide4.xml" Id="Re528a5d2c46b4cfc" /><Relationship Type="http://schemas.openxmlformats.org/officeDocument/2006/relationships/slide" Target="/ppt/slides/slide5.xml" Id="Ra3e68e02f92644be" /><Relationship Type="http://schemas.openxmlformats.org/officeDocument/2006/relationships/slide" Target="/ppt/slides/slide6.xml" Id="Ra1aa12049f5a4869" /><Relationship Type="http://schemas.openxmlformats.org/officeDocument/2006/relationships/slide" Target="/ppt/slides/slide7.xml" Id="R574e9124f397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69ab75fa8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3e1bd00f94caf" /><Relationship Type="http://schemas.openxmlformats.org/officeDocument/2006/relationships/theme" Target="/ppt/slideMasters/theme/theme1.xml" Id="Rdbc5e4e80c56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3e1bd00f9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584f30a7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6b9aa9eae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4e3e60fee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9f58f17ff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ea76d815947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b0fc035ec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6eb74adea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STEPHOLD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STEPHOLD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STEPHENSEN KJETIL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Østaveien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922 876 061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STEPHOLD AS</a:t>
            </a:r>
          </a:p>
        </p:txBody>
      </p:sp>
    </p:spTree>
  </p:cSld>
  <p:clrMapOvr>
    <a:masterClrMapping xmlns:a="http://schemas.openxmlformats.org/drawingml/2006/main"/>
  </p:clrMapOvr>
</p:sld>
</file>