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727cb9bc9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c4e32b8664b01"/>
  </p:sldMasterIdLst>
  <p:sldIdLst>
    <p:sldId xmlns:r="http://schemas.openxmlformats.org/officeDocument/2006/relationships" id="256" r:id="R8b786c7760424675"/>
    <p:sldId xmlns:r="http://schemas.openxmlformats.org/officeDocument/2006/relationships" id="257" r:id="Rd65e2710943d4043"/>
    <p:sldId xmlns:r="http://schemas.openxmlformats.org/officeDocument/2006/relationships" id="258" r:id="Rb025bc6461cb400e"/>
    <p:sldId xmlns:r="http://schemas.openxmlformats.org/officeDocument/2006/relationships" id="259" r:id="R4a0dbed9aa664111"/>
    <p:sldId xmlns:r="http://schemas.openxmlformats.org/officeDocument/2006/relationships" id="260" r:id="R17115ff6ce384403"/>
    <p:sldId xmlns:r="http://schemas.openxmlformats.org/officeDocument/2006/relationships" id="261" r:id="Rdfdb97aa37c5417d"/>
    <p:sldId xmlns:r="http://schemas.openxmlformats.org/officeDocument/2006/relationships" id="262" r:id="R58491b50ce3d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c4e32b8664b01" /><Relationship Type="http://schemas.openxmlformats.org/officeDocument/2006/relationships/slide" Target="/ppt/slides/slide1.xml" Id="R8b786c7760424675" /><Relationship Type="http://schemas.openxmlformats.org/officeDocument/2006/relationships/slide" Target="/ppt/slides/slide2.xml" Id="Rd65e2710943d4043" /><Relationship Type="http://schemas.openxmlformats.org/officeDocument/2006/relationships/slide" Target="/ppt/slides/slide3.xml" Id="Rb025bc6461cb400e" /><Relationship Type="http://schemas.openxmlformats.org/officeDocument/2006/relationships/slide" Target="/ppt/slides/slide4.xml" Id="R4a0dbed9aa664111" /><Relationship Type="http://schemas.openxmlformats.org/officeDocument/2006/relationships/slide" Target="/ppt/slides/slide5.xml" Id="R17115ff6ce384403" /><Relationship Type="http://schemas.openxmlformats.org/officeDocument/2006/relationships/slide" Target="/ppt/slides/slide6.xml" Id="Rdfdb97aa37c5417d" /><Relationship Type="http://schemas.openxmlformats.org/officeDocument/2006/relationships/slide" Target="/ppt/slides/slide7.xml" Id="R58491b50ce3d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fa2aff5cc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dbfee96f4554" /><Relationship Type="http://schemas.openxmlformats.org/officeDocument/2006/relationships/theme" Target="/ppt/slideMasters/theme/theme1.xml" Id="R363cb325d3d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5dbfee96f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1353869b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1522f9f7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0160ab4e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623e36f42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16fa67ed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9d6e1e13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cca48e33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ROX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ROX MASKIN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14 790 265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 HOLDNING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 Bjørnar Roxrud, Bjørkeveien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922 877 610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ROX MASKIN AS</a:t>
            </a:r>
          </a:p>
        </p:txBody>
      </p:sp>
    </p:spTree>
  </p:cSld>
  <p:clrMapOvr>
    <a:masterClrMapping xmlns:a="http://schemas.openxmlformats.org/drawingml/2006/main"/>
  </p:clrMapOvr>
</p:sld>
</file>