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8c63a5334b42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4fc3ae8287429a"/>
  </p:sldMasterIdLst>
  <p:sldIdLst>
    <p:sldId xmlns:r="http://schemas.openxmlformats.org/officeDocument/2006/relationships" id="256" r:id="Rc90a5f75c6fb469a"/>
    <p:sldId xmlns:r="http://schemas.openxmlformats.org/officeDocument/2006/relationships" id="257" r:id="Rf2456e3bfe824414"/>
    <p:sldId xmlns:r="http://schemas.openxmlformats.org/officeDocument/2006/relationships" id="258" r:id="R8144bb5c539b4152"/>
    <p:sldId xmlns:r="http://schemas.openxmlformats.org/officeDocument/2006/relationships" id="259" r:id="R6f0de26359e1414c"/>
    <p:sldId xmlns:r="http://schemas.openxmlformats.org/officeDocument/2006/relationships" id="260" r:id="R20cf5e959cd04836"/>
    <p:sldId xmlns:r="http://schemas.openxmlformats.org/officeDocument/2006/relationships" id="261" r:id="R2a1e2bee435a4435"/>
    <p:sldId xmlns:r="http://schemas.openxmlformats.org/officeDocument/2006/relationships" id="262" r:id="R292e7d1f968d48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4fc3ae8287429a" /><Relationship Type="http://schemas.openxmlformats.org/officeDocument/2006/relationships/slide" Target="/ppt/slides/slide1.xml" Id="Rc90a5f75c6fb469a" /><Relationship Type="http://schemas.openxmlformats.org/officeDocument/2006/relationships/slide" Target="/ppt/slides/slide2.xml" Id="Rf2456e3bfe824414" /><Relationship Type="http://schemas.openxmlformats.org/officeDocument/2006/relationships/slide" Target="/ppt/slides/slide3.xml" Id="R8144bb5c539b4152" /><Relationship Type="http://schemas.openxmlformats.org/officeDocument/2006/relationships/slide" Target="/ppt/slides/slide4.xml" Id="R6f0de26359e1414c" /><Relationship Type="http://schemas.openxmlformats.org/officeDocument/2006/relationships/slide" Target="/ppt/slides/slide5.xml" Id="R20cf5e959cd04836" /><Relationship Type="http://schemas.openxmlformats.org/officeDocument/2006/relationships/slide" Target="/ppt/slides/slide6.xml" Id="R2a1e2bee435a4435" /><Relationship Type="http://schemas.openxmlformats.org/officeDocument/2006/relationships/slide" Target="/ppt/slides/slide7.xml" Id="R292e7d1f968d48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f7545c494e4c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6fb4007674c6c" /><Relationship Type="http://schemas.openxmlformats.org/officeDocument/2006/relationships/theme" Target="/ppt/slideMasters/theme/theme1.xml" Id="R9ca6c60a8c2842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e6fb4007674c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3e0e4afcf4e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b0766b8e648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01a49d29446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202ef5cd447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28b83075f47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c64421f2047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e366a26e943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BEKKEVOLL BYGG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BEKKEVOLL BYGG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BEKKEVOLL BYGG INVEST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BEKKEVOLL BYGG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BEKKEVOLL BYGG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BEKKEVOLL BYGG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612 377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626 077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BEKKEVOLL BYGG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BEKKEVOLL AMUND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BEKKEVOLL BYGG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Amund Bekkevoll, Veslebekkmoen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922 877 955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BEKKEVOLL BYGG INVEST AS</a:t>
            </a:r>
          </a:p>
        </p:txBody>
      </p:sp>
    </p:spTree>
  </p:cSld>
  <p:clrMapOvr>
    <a:masterClrMapping xmlns:a="http://schemas.openxmlformats.org/drawingml/2006/main"/>
  </p:clrMapOvr>
</p:sld>
</file>