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fe5c0404144f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5ded9d2b324be6"/>
  </p:sldMasterIdLst>
  <p:sldIdLst>
    <p:sldId xmlns:r="http://schemas.openxmlformats.org/officeDocument/2006/relationships" id="256" r:id="R46cb0c2dc9ba4447"/>
    <p:sldId xmlns:r="http://schemas.openxmlformats.org/officeDocument/2006/relationships" id="257" r:id="R115b95538bf14d3b"/>
    <p:sldId xmlns:r="http://schemas.openxmlformats.org/officeDocument/2006/relationships" id="258" r:id="Rd9f7e6c2bcfb4107"/>
    <p:sldId xmlns:r="http://schemas.openxmlformats.org/officeDocument/2006/relationships" id="259" r:id="Raffc61f9dd29431c"/>
    <p:sldId xmlns:r="http://schemas.openxmlformats.org/officeDocument/2006/relationships" id="260" r:id="Rda2945a0a4914eec"/>
    <p:sldId xmlns:r="http://schemas.openxmlformats.org/officeDocument/2006/relationships" id="261" r:id="R990f12e029c64a16"/>
    <p:sldId xmlns:r="http://schemas.openxmlformats.org/officeDocument/2006/relationships" id="262" r:id="Re27e76c228ab47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5ded9d2b324be6" /><Relationship Type="http://schemas.openxmlformats.org/officeDocument/2006/relationships/slide" Target="/ppt/slides/slide1.xml" Id="R46cb0c2dc9ba4447" /><Relationship Type="http://schemas.openxmlformats.org/officeDocument/2006/relationships/slide" Target="/ppt/slides/slide2.xml" Id="R115b95538bf14d3b" /><Relationship Type="http://schemas.openxmlformats.org/officeDocument/2006/relationships/slide" Target="/ppt/slides/slide3.xml" Id="Rd9f7e6c2bcfb4107" /><Relationship Type="http://schemas.openxmlformats.org/officeDocument/2006/relationships/slide" Target="/ppt/slides/slide4.xml" Id="Raffc61f9dd29431c" /><Relationship Type="http://schemas.openxmlformats.org/officeDocument/2006/relationships/slide" Target="/ppt/slides/slide5.xml" Id="Rda2945a0a4914eec" /><Relationship Type="http://schemas.openxmlformats.org/officeDocument/2006/relationships/slide" Target="/ppt/slides/slide6.xml" Id="R990f12e029c64a16" /><Relationship Type="http://schemas.openxmlformats.org/officeDocument/2006/relationships/slide" Target="/ppt/slides/slide7.xml" Id="Re27e76c228ab47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dfcd85e34949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24f55e4cdc4106" /><Relationship Type="http://schemas.openxmlformats.org/officeDocument/2006/relationships/theme" Target="/ppt/slideMasters/theme/theme1.xml" Id="Rc151fadd3ea84b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24f55e4cdc41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8fccaf1d954d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b19c160d5441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66ecab361f44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ef09d8dbf946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d6fda6e8f148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9b3ddb4d9243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4d3a05b4e24b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RUBIX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RUBIX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RUBIX ØKONOMI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RUBIX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RUBIX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RUBIX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1 979 126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−113 742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−108 578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192 053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707 614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RUBIX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EB TEAM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KOVACS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RUBIX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Lilleakerveien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922 885 435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RUBIX ØKONOMI AS</a:t>
            </a:r>
          </a:p>
        </p:txBody>
      </p:sp>
    </p:spTree>
  </p:cSld>
  <p:clrMapOvr>
    <a:masterClrMapping xmlns:a="http://schemas.openxmlformats.org/drawingml/2006/main"/>
  </p:clrMapOvr>
</p:sld>
</file>