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d6a2c35e6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c5b2def454025"/>
  </p:sldMasterIdLst>
  <p:sldIdLst>
    <p:sldId xmlns:r="http://schemas.openxmlformats.org/officeDocument/2006/relationships" id="256" r:id="Ra7faf8e2335f4004"/>
    <p:sldId xmlns:r="http://schemas.openxmlformats.org/officeDocument/2006/relationships" id="257" r:id="R821c81605b84486e"/>
    <p:sldId xmlns:r="http://schemas.openxmlformats.org/officeDocument/2006/relationships" id="258" r:id="R2875013b8371486d"/>
    <p:sldId xmlns:r="http://schemas.openxmlformats.org/officeDocument/2006/relationships" id="259" r:id="R821cbcf611684c47"/>
    <p:sldId xmlns:r="http://schemas.openxmlformats.org/officeDocument/2006/relationships" id="260" r:id="R148765639ae3421b"/>
    <p:sldId xmlns:r="http://schemas.openxmlformats.org/officeDocument/2006/relationships" id="261" r:id="R08ece255edc24bd1"/>
    <p:sldId xmlns:r="http://schemas.openxmlformats.org/officeDocument/2006/relationships" id="262" r:id="R9b483e090184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c5b2def454025" /><Relationship Type="http://schemas.openxmlformats.org/officeDocument/2006/relationships/slide" Target="/ppt/slides/slide1.xml" Id="Ra7faf8e2335f4004" /><Relationship Type="http://schemas.openxmlformats.org/officeDocument/2006/relationships/slide" Target="/ppt/slides/slide2.xml" Id="R821c81605b84486e" /><Relationship Type="http://schemas.openxmlformats.org/officeDocument/2006/relationships/slide" Target="/ppt/slides/slide3.xml" Id="R2875013b8371486d" /><Relationship Type="http://schemas.openxmlformats.org/officeDocument/2006/relationships/slide" Target="/ppt/slides/slide4.xml" Id="R821cbcf611684c47" /><Relationship Type="http://schemas.openxmlformats.org/officeDocument/2006/relationships/slide" Target="/ppt/slides/slide5.xml" Id="R148765639ae3421b" /><Relationship Type="http://schemas.openxmlformats.org/officeDocument/2006/relationships/slide" Target="/ppt/slides/slide6.xml" Id="R08ece255edc24bd1" /><Relationship Type="http://schemas.openxmlformats.org/officeDocument/2006/relationships/slide" Target="/ppt/slides/slide7.xml" Id="R9b483e090184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cd981ed6d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4b37486d449c" /><Relationship Type="http://schemas.openxmlformats.org/officeDocument/2006/relationships/theme" Target="/ppt/slideMasters/theme/theme1.xml" Id="R4418ebb7ecb8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d4b37486d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094ee4938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4ae4038a8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1c3644785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a2d935b16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10413982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ad49bbd8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6c778362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JARMUND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JARMUND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JARMUND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JARMUND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JARMUND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JARMUND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22 330 035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−723 754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15 234 889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JARMUND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JARMUND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JARMUND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922 887 977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JARMUND &amp; CO AS</a:t>
            </a:r>
          </a:p>
        </p:txBody>
      </p:sp>
    </p:spTree>
  </p:cSld>
  <p:clrMapOvr>
    <a:masterClrMapping xmlns:a="http://schemas.openxmlformats.org/drawingml/2006/main"/>
  </p:clrMapOvr>
</p:sld>
</file>