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ed0df9435a45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278f9129c847bd"/>
  </p:sldMasterIdLst>
  <p:sldIdLst>
    <p:sldId xmlns:r="http://schemas.openxmlformats.org/officeDocument/2006/relationships" id="256" r:id="R6d07b99ef80d40df"/>
    <p:sldId xmlns:r="http://schemas.openxmlformats.org/officeDocument/2006/relationships" id="257" r:id="R7578cab1511646ae"/>
    <p:sldId xmlns:r="http://schemas.openxmlformats.org/officeDocument/2006/relationships" id="258" r:id="R0257d73d70dc47b9"/>
    <p:sldId xmlns:r="http://schemas.openxmlformats.org/officeDocument/2006/relationships" id="259" r:id="R019fe949681641ec"/>
    <p:sldId xmlns:r="http://schemas.openxmlformats.org/officeDocument/2006/relationships" id="260" r:id="Rbccff378ec2a4458"/>
    <p:sldId xmlns:r="http://schemas.openxmlformats.org/officeDocument/2006/relationships" id="261" r:id="Rcd0c5f8a20384faa"/>
    <p:sldId xmlns:r="http://schemas.openxmlformats.org/officeDocument/2006/relationships" id="262" r:id="Rbf0d3224f8d048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278f9129c847bd" /><Relationship Type="http://schemas.openxmlformats.org/officeDocument/2006/relationships/slide" Target="/ppt/slides/slide1.xml" Id="R6d07b99ef80d40df" /><Relationship Type="http://schemas.openxmlformats.org/officeDocument/2006/relationships/slide" Target="/ppt/slides/slide2.xml" Id="R7578cab1511646ae" /><Relationship Type="http://schemas.openxmlformats.org/officeDocument/2006/relationships/slide" Target="/ppt/slides/slide3.xml" Id="R0257d73d70dc47b9" /><Relationship Type="http://schemas.openxmlformats.org/officeDocument/2006/relationships/slide" Target="/ppt/slides/slide4.xml" Id="R019fe949681641ec" /><Relationship Type="http://schemas.openxmlformats.org/officeDocument/2006/relationships/slide" Target="/ppt/slides/slide5.xml" Id="Rbccff378ec2a4458" /><Relationship Type="http://schemas.openxmlformats.org/officeDocument/2006/relationships/slide" Target="/ppt/slides/slide6.xml" Id="Rcd0c5f8a20384faa" /><Relationship Type="http://schemas.openxmlformats.org/officeDocument/2006/relationships/slide" Target="/ppt/slides/slide7.xml" Id="Rbf0d3224f8d048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d24e4b259248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b757f96f545e7" /><Relationship Type="http://schemas.openxmlformats.org/officeDocument/2006/relationships/theme" Target="/ppt/slideMasters/theme/theme1.xml" Id="R19ad6bf1bff842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0b757f96f545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55eef4e0e41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f4f58453641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3647846b54c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08f69202844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caa54a75741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557ff3f0f45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bd90df77144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AAMYRI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AAMYRI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AAMYRI HOLDING AS ble etablert [år] og holder til i Fitjar.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AAMYRI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AAMYRI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AAMYRI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2 214 707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2 007 264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2 098 699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AAMYRI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AAMYRI CHRISTIAN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AAMYRI VIVIAN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AAMYRI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Rossnessvingen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5419 Fitjar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922 899 924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AAMYRI HOLDING AS</a:t>
            </a:r>
          </a:p>
        </p:txBody>
      </p:sp>
    </p:spTree>
  </p:cSld>
  <p:clrMapOvr>
    <a:masterClrMapping xmlns:a="http://schemas.openxmlformats.org/drawingml/2006/main"/>
  </p:clrMapOvr>
</p:sld>
</file>