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810180314e47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66f861aac94856"/>
  </p:sldMasterIdLst>
  <p:sldIdLst>
    <p:sldId xmlns:r="http://schemas.openxmlformats.org/officeDocument/2006/relationships" id="256" r:id="Rd6f2c413fd7e490f"/>
    <p:sldId xmlns:r="http://schemas.openxmlformats.org/officeDocument/2006/relationships" id="257" r:id="R3dc361b166014b2b"/>
    <p:sldId xmlns:r="http://schemas.openxmlformats.org/officeDocument/2006/relationships" id="258" r:id="R722d5b6a40ce4f02"/>
    <p:sldId xmlns:r="http://schemas.openxmlformats.org/officeDocument/2006/relationships" id="259" r:id="R9d6c3358469449f3"/>
    <p:sldId xmlns:r="http://schemas.openxmlformats.org/officeDocument/2006/relationships" id="260" r:id="R99562d76b1be4e34"/>
    <p:sldId xmlns:r="http://schemas.openxmlformats.org/officeDocument/2006/relationships" id="261" r:id="Rae61ec03f6a64748"/>
    <p:sldId xmlns:r="http://schemas.openxmlformats.org/officeDocument/2006/relationships" id="262" r:id="Ra23149c8f27842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66f861aac94856" /><Relationship Type="http://schemas.openxmlformats.org/officeDocument/2006/relationships/slide" Target="/ppt/slides/slide1.xml" Id="Rd6f2c413fd7e490f" /><Relationship Type="http://schemas.openxmlformats.org/officeDocument/2006/relationships/slide" Target="/ppt/slides/slide2.xml" Id="R3dc361b166014b2b" /><Relationship Type="http://schemas.openxmlformats.org/officeDocument/2006/relationships/slide" Target="/ppt/slides/slide3.xml" Id="R722d5b6a40ce4f02" /><Relationship Type="http://schemas.openxmlformats.org/officeDocument/2006/relationships/slide" Target="/ppt/slides/slide4.xml" Id="R9d6c3358469449f3" /><Relationship Type="http://schemas.openxmlformats.org/officeDocument/2006/relationships/slide" Target="/ppt/slides/slide5.xml" Id="R99562d76b1be4e34" /><Relationship Type="http://schemas.openxmlformats.org/officeDocument/2006/relationships/slide" Target="/ppt/slides/slide6.xml" Id="Rae61ec03f6a64748" /><Relationship Type="http://schemas.openxmlformats.org/officeDocument/2006/relationships/slide" Target="/ppt/slides/slide7.xml" Id="Ra23149c8f27842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d76fc7db1542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0eb9da5a04523" /><Relationship Type="http://schemas.openxmlformats.org/officeDocument/2006/relationships/theme" Target="/ppt/slideMasters/theme/theme1.xml" Id="Rb8c8f1d2ab304a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10eb9da5a045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dfa001a9e46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b5e72dc7f4d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9ec7452a54f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0a7a902ed43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6ee9785084f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2f40d83f642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e1e2c321646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TOTAL NORD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NORD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TOTAL NORD HOLDING AS ble etablert [år] og holder til i Ørnes.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NORD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NORD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NORD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−1 666 675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283 643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383 643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NORD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MYRVANG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ANDRE OLSEN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LIMSTRAND HOLDING ANS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REKASNETS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NORD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Storhaugveien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8150 Ørnes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922 904 030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NORD HOLDING AS</a:t>
            </a:r>
          </a:p>
        </p:txBody>
      </p:sp>
    </p:spTree>
  </p:cSld>
  <p:clrMapOvr>
    <a:masterClrMapping xmlns:a="http://schemas.openxmlformats.org/drawingml/2006/main"/>
  </p:clrMapOvr>
</p:sld>
</file>