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aec78411c640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cf2d28e1eb47eb"/>
  </p:sldMasterIdLst>
  <p:sldIdLst>
    <p:sldId xmlns:r="http://schemas.openxmlformats.org/officeDocument/2006/relationships" id="256" r:id="R4df0a19dde294d88"/>
    <p:sldId xmlns:r="http://schemas.openxmlformats.org/officeDocument/2006/relationships" id="257" r:id="Rb7fab0419b074685"/>
    <p:sldId xmlns:r="http://schemas.openxmlformats.org/officeDocument/2006/relationships" id="258" r:id="Rc4dbd6e4f6864298"/>
    <p:sldId xmlns:r="http://schemas.openxmlformats.org/officeDocument/2006/relationships" id="259" r:id="Rbd60b67bf3ab45a4"/>
    <p:sldId xmlns:r="http://schemas.openxmlformats.org/officeDocument/2006/relationships" id="260" r:id="R4bea057571cb463e"/>
    <p:sldId xmlns:r="http://schemas.openxmlformats.org/officeDocument/2006/relationships" id="261" r:id="Rc2cb2b0577774242"/>
    <p:sldId xmlns:r="http://schemas.openxmlformats.org/officeDocument/2006/relationships" id="262" r:id="R2d876e35dabc4e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f2d28e1eb47eb" /><Relationship Type="http://schemas.openxmlformats.org/officeDocument/2006/relationships/slide" Target="/ppt/slides/slide1.xml" Id="R4df0a19dde294d88" /><Relationship Type="http://schemas.openxmlformats.org/officeDocument/2006/relationships/slide" Target="/ppt/slides/slide2.xml" Id="Rb7fab0419b074685" /><Relationship Type="http://schemas.openxmlformats.org/officeDocument/2006/relationships/slide" Target="/ppt/slides/slide3.xml" Id="Rc4dbd6e4f6864298" /><Relationship Type="http://schemas.openxmlformats.org/officeDocument/2006/relationships/slide" Target="/ppt/slides/slide4.xml" Id="Rbd60b67bf3ab45a4" /><Relationship Type="http://schemas.openxmlformats.org/officeDocument/2006/relationships/slide" Target="/ppt/slides/slide5.xml" Id="R4bea057571cb463e" /><Relationship Type="http://schemas.openxmlformats.org/officeDocument/2006/relationships/slide" Target="/ppt/slides/slide6.xml" Id="Rc2cb2b0577774242" /><Relationship Type="http://schemas.openxmlformats.org/officeDocument/2006/relationships/slide" Target="/ppt/slides/slide7.xml" Id="R2d876e35dabc4e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ab12d6dfb42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191182c0d4f0d" /><Relationship Type="http://schemas.openxmlformats.org/officeDocument/2006/relationships/theme" Target="/ppt/slideMasters/theme/theme1.xml" Id="R269c9efce8e942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a191182c0d4f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e2359e90a41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ad328dfa747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6a19fb6f845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454ce7d2d42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488f2371c4c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b36b352a942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9e287241041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MMCFP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MMCFP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MMCFP HOLDING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MMCFP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MMCFP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MMCFP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−9 939 774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−11 399 534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267 369 324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407 739 940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MMCFP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INVEST NR 17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FIRST PROCESS HOLDING AS  –  26,4 %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I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INVEST NR 17 AS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FIRST PROCESS HOLDING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 INVEST AS  –  5,7 %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MMCFP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MMC First Process, Mjølstadnesvegen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922 905 800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MMCFP HOLDING AS</a:t>
            </a:r>
          </a:p>
        </p:txBody>
      </p:sp>
    </p:spTree>
  </p:cSld>
  <p:clrMapOvr>
    <a:masterClrMapping xmlns:a="http://schemas.openxmlformats.org/drawingml/2006/main"/>
  </p:clrMapOvr>
</p:sld>
</file>