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4e5c9da3fa45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debd311f1f48f8"/>
  </p:sldMasterIdLst>
  <p:sldIdLst>
    <p:sldId xmlns:r="http://schemas.openxmlformats.org/officeDocument/2006/relationships" id="256" r:id="Rad7beb95a5ba4308"/>
    <p:sldId xmlns:r="http://schemas.openxmlformats.org/officeDocument/2006/relationships" id="257" r:id="R525a396ddbf24b47"/>
    <p:sldId xmlns:r="http://schemas.openxmlformats.org/officeDocument/2006/relationships" id="258" r:id="R0c3ae4428c2342a7"/>
    <p:sldId xmlns:r="http://schemas.openxmlformats.org/officeDocument/2006/relationships" id="259" r:id="R5532465bd21746c7"/>
    <p:sldId xmlns:r="http://schemas.openxmlformats.org/officeDocument/2006/relationships" id="260" r:id="R40e2d25e1c41491e"/>
    <p:sldId xmlns:r="http://schemas.openxmlformats.org/officeDocument/2006/relationships" id="261" r:id="R1d8252ff649e44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debd311f1f48f8" /><Relationship Type="http://schemas.openxmlformats.org/officeDocument/2006/relationships/slide" Target="/ppt/slides/slide1.xml" Id="Rad7beb95a5ba4308" /><Relationship Type="http://schemas.openxmlformats.org/officeDocument/2006/relationships/slide" Target="/ppt/slides/slide2.xml" Id="R525a396ddbf24b47" /><Relationship Type="http://schemas.openxmlformats.org/officeDocument/2006/relationships/slide" Target="/ppt/slides/slide3.xml" Id="R0c3ae4428c2342a7" /><Relationship Type="http://schemas.openxmlformats.org/officeDocument/2006/relationships/slide" Target="/ppt/slides/slide4.xml" Id="R5532465bd21746c7" /><Relationship Type="http://schemas.openxmlformats.org/officeDocument/2006/relationships/slide" Target="/ppt/slides/slide5.xml" Id="R40e2d25e1c41491e" /><Relationship Type="http://schemas.openxmlformats.org/officeDocument/2006/relationships/slide" Target="/ppt/slides/slide6.xml" Id="R1d8252ff649e44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a208b89a4a4d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fa585eec34e81" /><Relationship Type="http://schemas.openxmlformats.org/officeDocument/2006/relationships/theme" Target="/ppt/slideMasters/theme/theme1.xml" Id="Rd972db41683442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ffa585eec34e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44e00e88243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bd26e997843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31edf80754e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a1bba07f545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7e48dceee4c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9a55f68f444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LIME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LIME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LIME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LIME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LIME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LIME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EconPartner AS, Grundingen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konstantin.morenko@li.mo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922 918 821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LIME NORWAY AS</a:t>
            </a:r>
          </a:p>
        </p:txBody>
      </p:sp>
    </p:spTree>
  </p:cSld>
  <p:clrMapOvr>
    <a:masterClrMapping xmlns:a="http://schemas.openxmlformats.org/drawingml/2006/main"/>
  </p:clrMapOvr>
</p:sld>
</file>