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85462847f748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9089cb43da4889"/>
  </p:sldMasterIdLst>
  <p:sldIdLst>
    <p:sldId xmlns:r="http://schemas.openxmlformats.org/officeDocument/2006/relationships" id="256" r:id="R5788fb99d289437e"/>
    <p:sldId xmlns:r="http://schemas.openxmlformats.org/officeDocument/2006/relationships" id="257" r:id="Rd45a91a86bcd4cd8"/>
    <p:sldId xmlns:r="http://schemas.openxmlformats.org/officeDocument/2006/relationships" id="258" r:id="R3d5a44e65cd14d5e"/>
    <p:sldId xmlns:r="http://schemas.openxmlformats.org/officeDocument/2006/relationships" id="259" r:id="R672b529c990d4fcb"/>
    <p:sldId xmlns:r="http://schemas.openxmlformats.org/officeDocument/2006/relationships" id="260" r:id="Ra1661f7876124421"/>
    <p:sldId xmlns:r="http://schemas.openxmlformats.org/officeDocument/2006/relationships" id="261" r:id="R6079a76f05bf4d6c"/>
    <p:sldId xmlns:r="http://schemas.openxmlformats.org/officeDocument/2006/relationships" id="262" r:id="R5180b081264142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089cb43da4889" /><Relationship Type="http://schemas.openxmlformats.org/officeDocument/2006/relationships/slide" Target="/ppt/slides/slide1.xml" Id="R5788fb99d289437e" /><Relationship Type="http://schemas.openxmlformats.org/officeDocument/2006/relationships/slide" Target="/ppt/slides/slide2.xml" Id="Rd45a91a86bcd4cd8" /><Relationship Type="http://schemas.openxmlformats.org/officeDocument/2006/relationships/slide" Target="/ppt/slides/slide3.xml" Id="R3d5a44e65cd14d5e" /><Relationship Type="http://schemas.openxmlformats.org/officeDocument/2006/relationships/slide" Target="/ppt/slides/slide4.xml" Id="R672b529c990d4fcb" /><Relationship Type="http://schemas.openxmlformats.org/officeDocument/2006/relationships/slide" Target="/ppt/slides/slide5.xml" Id="Ra1661f7876124421" /><Relationship Type="http://schemas.openxmlformats.org/officeDocument/2006/relationships/slide" Target="/ppt/slides/slide6.xml" Id="R6079a76f05bf4d6c" /><Relationship Type="http://schemas.openxmlformats.org/officeDocument/2006/relationships/slide" Target="/ppt/slides/slide7.xml" Id="R5180b081264142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ae33c4b0c4e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e3484fe314a6c" /><Relationship Type="http://schemas.openxmlformats.org/officeDocument/2006/relationships/theme" Target="/ppt/slideMasters/theme/theme1.xml" Id="R8499930dc7bf41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ce3484fe314a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dfbe3baf44a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245842b4f46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5648b90054e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b960c0ebc4e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3cf94d58c46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9ecff510545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f83c14f0e4c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LIME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LIME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641 167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−438 817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7 056 460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10 125 577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NEUTRON HOLDINGS INC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EconPartner AS, 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konstantin.morenko@li.mo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922 918 821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