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172ed8974d40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65a45574154823"/>
  </p:sldMasterIdLst>
  <p:sldIdLst>
    <p:sldId xmlns:r="http://schemas.openxmlformats.org/officeDocument/2006/relationships" id="256" r:id="R93d2af03d954456a"/>
    <p:sldId xmlns:r="http://schemas.openxmlformats.org/officeDocument/2006/relationships" id="257" r:id="R030c34502c1a4dab"/>
    <p:sldId xmlns:r="http://schemas.openxmlformats.org/officeDocument/2006/relationships" id="258" r:id="R71a707abad844d10"/>
    <p:sldId xmlns:r="http://schemas.openxmlformats.org/officeDocument/2006/relationships" id="259" r:id="Rf63f9483983a49c4"/>
    <p:sldId xmlns:r="http://schemas.openxmlformats.org/officeDocument/2006/relationships" id="260" r:id="R039123bd0da24aa8"/>
    <p:sldId xmlns:r="http://schemas.openxmlformats.org/officeDocument/2006/relationships" id="261" r:id="R9e02d292ce5244b5"/>
    <p:sldId xmlns:r="http://schemas.openxmlformats.org/officeDocument/2006/relationships" id="262" r:id="R66817927e7e849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65a45574154823" /><Relationship Type="http://schemas.openxmlformats.org/officeDocument/2006/relationships/slide" Target="/ppt/slides/slide1.xml" Id="R93d2af03d954456a" /><Relationship Type="http://schemas.openxmlformats.org/officeDocument/2006/relationships/slide" Target="/ppt/slides/slide2.xml" Id="R030c34502c1a4dab" /><Relationship Type="http://schemas.openxmlformats.org/officeDocument/2006/relationships/slide" Target="/ppt/slides/slide3.xml" Id="R71a707abad844d10" /><Relationship Type="http://schemas.openxmlformats.org/officeDocument/2006/relationships/slide" Target="/ppt/slides/slide4.xml" Id="Rf63f9483983a49c4" /><Relationship Type="http://schemas.openxmlformats.org/officeDocument/2006/relationships/slide" Target="/ppt/slides/slide5.xml" Id="R039123bd0da24aa8" /><Relationship Type="http://schemas.openxmlformats.org/officeDocument/2006/relationships/slide" Target="/ppt/slides/slide6.xml" Id="R9e02d292ce5244b5" /><Relationship Type="http://schemas.openxmlformats.org/officeDocument/2006/relationships/slide" Target="/ppt/slides/slide7.xml" Id="R66817927e7e849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be4396c44349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e2b41a2cd40e1" /><Relationship Type="http://schemas.openxmlformats.org/officeDocument/2006/relationships/theme" Target="/ppt/slideMasters/theme/theme1.xml" Id="Rb72bc29255ff42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ce2b41a2cd40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47e6f643f40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ff51b3de041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95617bafe48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f05fa85cc4e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dcceb6d8347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fc66ddb884a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026b2630345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PØLSEBODEN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PØLSEBODEN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PØLSEBODEN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PØLSEBODEN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PØLSEBODEN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PØLSEBODEN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88 257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PØLSEBODEN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TELLEF TVEIT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PØLSEBODEN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Tellef Tveit, Sofies gate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922 920 109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PØLSEBODEN AS</a:t>
            </a:r>
          </a:p>
        </p:txBody>
      </p:sp>
    </p:spTree>
  </p:cSld>
  <p:clrMapOvr>
    <a:masterClrMapping xmlns:a="http://schemas.openxmlformats.org/drawingml/2006/main"/>
  </p:clrMapOvr>
</p:sld>
</file>