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a835416a3e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c05e9fc9a441b"/>
  </p:sldMasterIdLst>
  <p:sldIdLst>
    <p:sldId xmlns:r="http://schemas.openxmlformats.org/officeDocument/2006/relationships" id="256" r:id="R8d487ae7e3ed4f1f"/>
    <p:sldId xmlns:r="http://schemas.openxmlformats.org/officeDocument/2006/relationships" id="257" r:id="R0992a4a4ec48404b"/>
    <p:sldId xmlns:r="http://schemas.openxmlformats.org/officeDocument/2006/relationships" id="258" r:id="R831b648af0e44ce6"/>
    <p:sldId xmlns:r="http://schemas.openxmlformats.org/officeDocument/2006/relationships" id="259" r:id="R584c35c47aea4aa3"/>
    <p:sldId xmlns:r="http://schemas.openxmlformats.org/officeDocument/2006/relationships" id="260" r:id="R8ada088d77ca459b"/>
    <p:sldId xmlns:r="http://schemas.openxmlformats.org/officeDocument/2006/relationships" id="261" r:id="R9ce91765f5ae4206"/>
    <p:sldId xmlns:r="http://schemas.openxmlformats.org/officeDocument/2006/relationships" id="262" r:id="R59d84051d829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c05e9fc9a441b" /><Relationship Type="http://schemas.openxmlformats.org/officeDocument/2006/relationships/slide" Target="/ppt/slides/slide1.xml" Id="R8d487ae7e3ed4f1f" /><Relationship Type="http://schemas.openxmlformats.org/officeDocument/2006/relationships/slide" Target="/ppt/slides/slide2.xml" Id="R0992a4a4ec48404b" /><Relationship Type="http://schemas.openxmlformats.org/officeDocument/2006/relationships/slide" Target="/ppt/slides/slide3.xml" Id="R831b648af0e44ce6" /><Relationship Type="http://schemas.openxmlformats.org/officeDocument/2006/relationships/slide" Target="/ppt/slides/slide4.xml" Id="R584c35c47aea4aa3" /><Relationship Type="http://schemas.openxmlformats.org/officeDocument/2006/relationships/slide" Target="/ppt/slides/slide5.xml" Id="R8ada088d77ca459b" /><Relationship Type="http://schemas.openxmlformats.org/officeDocument/2006/relationships/slide" Target="/ppt/slides/slide6.xml" Id="R9ce91765f5ae4206" /><Relationship Type="http://schemas.openxmlformats.org/officeDocument/2006/relationships/slide" Target="/ppt/slides/slide7.xml" Id="R59d84051d829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513e79957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c0164df384a86" /><Relationship Type="http://schemas.openxmlformats.org/officeDocument/2006/relationships/theme" Target="/ppt/slideMasters/theme/theme1.xml" Id="R653f2bbc4401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c0164df38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171ee5734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a69c0f7ee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0690578db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e0c0c069c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b92a31516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89638e6554a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08adbbf8d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HOMBLE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HOMBLE HOLDING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−120 654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MERETE FOSSHOLT HOMBLE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Vettrekollen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922 927 308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