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7365dc64f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5369ef8c7d4f47"/>
  </p:sldMasterIdLst>
  <p:sldIdLst>
    <p:sldId xmlns:r="http://schemas.openxmlformats.org/officeDocument/2006/relationships" id="256" r:id="R7629d299c4814a30"/>
    <p:sldId xmlns:r="http://schemas.openxmlformats.org/officeDocument/2006/relationships" id="257" r:id="R06863c73cc024614"/>
    <p:sldId xmlns:r="http://schemas.openxmlformats.org/officeDocument/2006/relationships" id="258" r:id="Ra31f7e07f5534391"/>
    <p:sldId xmlns:r="http://schemas.openxmlformats.org/officeDocument/2006/relationships" id="259" r:id="Rc37b0406356c4efc"/>
    <p:sldId xmlns:r="http://schemas.openxmlformats.org/officeDocument/2006/relationships" id="260" r:id="Rb6f100d082084b4c"/>
    <p:sldId xmlns:r="http://schemas.openxmlformats.org/officeDocument/2006/relationships" id="261" r:id="R2de54f990c3d4f82"/>
    <p:sldId xmlns:r="http://schemas.openxmlformats.org/officeDocument/2006/relationships" id="262" r:id="R7c5c5838b1ee4a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369ef8c7d4f47" /><Relationship Type="http://schemas.openxmlformats.org/officeDocument/2006/relationships/slide" Target="/ppt/slides/slide1.xml" Id="R7629d299c4814a30" /><Relationship Type="http://schemas.openxmlformats.org/officeDocument/2006/relationships/slide" Target="/ppt/slides/slide2.xml" Id="R06863c73cc024614" /><Relationship Type="http://schemas.openxmlformats.org/officeDocument/2006/relationships/slide" Target="/ppt/slides/slide3.xml" Id="Ra31f7e07f5534391" /><Relationship Type="http://schemas.openxmlformats.org/officeDocument/2006/relationships/slide" Target="/ppt/slides/slide4.xml" Id="Rc37b0406356c4efc" /><Relationship Type="http://schemas.openxmlformats.org/officeDocument/2006/relationships/slide" Target="/ppt/slides/slide5.xml" Id="Rb6f100d082084b4c" /><Relationship Type="http://schemas.openxmlformats.org/officeDocument/2006/relationships/slide" Target="/ppt/slides/slide6.xml" Id="R2de54f990c3d4f82" /><Relationship Type="http://schemas.openxmlformats.org/officeDocument/2006/relationships/slide" Target="/ppt/slides/slide7.xml" Id="R7c5c5838b1ee4a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c139e0815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ad6bd6ae248d4" /><Relationship Type="http://schemas.openxmlformats.org/officeDocument/2006/relationships/theme" Target="/ppt/slideMasters/theme/theme1.xml" Id="Re67b8542de01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ad6bd6ae2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f8e81e41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bf084604e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2d8f92db649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171ce9168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c92a8a47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9ea83d74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1fb4f30b7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FWRD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FWRD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1 044 516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1 801 879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NETCENTRIC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KRISTIAN LEM MARDAL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HARLEM  –  15,8 %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post@confettidesign.no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www.confettidesign.no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922 935 114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FWRD AS</a:t>
            </a:r>
          </a:p>
        </p:txBody>
      </p:sp>
    </p:spTree>
  </p:cSld>
  <p:clrMapOvr>
    <a:masterClrMapping xmlns:a="http://schemas.openxmlformats.org/drawingml/2006/main"/>
  </p:clrMapOvr>
</p:sld>
</file>