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a8215fb98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d3b5d34114ec2"/>
  </p:sldMasterIdLst>
  <p:sldIdLst>
    <p:sldId xmlns:r="http://schemas.openxmlformats.org/officeDocument/2006/relationships" id="256" r:id="R79212888877844f4"/>
    <p:sldId xmlns:r="http://schemas.openxmlformats.org/officeDocument/2006/relationships" id="257" r:id="Rc324290d355d4f01"/>
    <p:sldId xmlns:r="http://schemas.openxmlformats.org/officeDocument/2006/relationships" id="258" r:id="Rf7ad85e7dfbb4881"/>
    <p:sldId xmlns:r="http://schemas.openxmlformats.org/officeDocument/2006/relationships" id="259" r:id="Rff8dedf071ff4b83"/>
    <p:sldId xmlns:r="http://schemas.openxmlformats.org/officeDocument/2006/relationships" id="260" r:id="R27f1b255a732401d"/>
    <p:sldId xmlns:r="http://schemas.openxmlformats.org/officeDocument/2006/relationships" id="261" r:id="Rc8f4352032fc4412"/>
    <p:sldId xmlns:r="http://schemas.openxmlformats.org/officeDocument/2006/relationships" id="262" r:id="Raebf17b5aea5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d3b5d34114ec2" /><Relationship Type="http://schemas.openxmlformats.org/officeDocument/2006/relationships/slide" Target="/ppt/slides/slide1.xml" Id="R79212888877844f4" /><Relationship Type="http://schemas.openxmlformats.org/officeDocument/2006/relationships/slide" Target="/ppt/slides/slide2.xml" Id="Rc324290d355d4f01" /><Relationship Type="http://schemas.openxmlformats.org/officeDocument/2006/relationships/slide" Target="/ppt/slides/slide3.xml" Id="Rf7ad85e7dfbb4881" /><Relationship Type="http://schemas.openxmlformats.org/officeDocument/2006/relationships/slide" Target="/ppt/slides/slide4.xml" Id="Rff8dedf071ff4b83" /><Relationship Type="http://schemas.openxmlformats.org/officeDocument/2006/relationships/slide" Target="/ppt/slides/slide5.xml" Id="R27f1b255a732401d" /><Relationship Type="http://schemas.openxmlformats.org/officeDocument/2006/relationships/slide" Target="/ppt/slides/slide6.xml" Id="Rc8f4352032fc4412" /><Relationship Type="http://schemas.openxmlformats.org/officeDocument/2006/relationships/slide" Target="/ppt/slides/slide7.xml" Id="Raebf17b5aea5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a03bf6567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f87422c484152" /><Relationship Type="http://schemas.openxmlformats.org/officeDocument/2006/relationships/theme" Target="/ppt/slideMasters/theme/theme1.xml" Id="R5a70067325e8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f87422c48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0df9bc7f8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d16af274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e322d70c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3d918cf2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bf5e913a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723dd5dc45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26b72934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SHORTT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SHORTT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3 616 311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SHORTT THOMAS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Daniel Shortt, Oalsgata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922 936 900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SHORTT HOLDING AS</a:t>
            </a:r>
          </a:p>
        </p:txBody>
      </p:sp>
    </p:spTree>
  </p:cSld>
  <p:clrMapOvr>
    <a:masterClrMapping xmlns:a="http://schemas.openxmlformats.org/drawingml/2006/main"/>
  </p:clrMapOvr>
</p:sld>
</file>